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3"/>
  </p:notesMasterIdLst>
  <p:sldIdLst>
    <p:sldId id="257" r:id="rId2"/>
    <p:sldId id="258" r:id="rId3"/>
    <p:sldId id="259" r:id="rId4"/>
    <p:sldId id="260" r:id="rId5"/>
    <p:sldId id="268" r:id="rId6"/>
    <p:sldId id="261" r:id="rId7"/>
    <p:sldId id="262" r:id="rId8"/>
    <p:sldId id="263" r:id="rId9"/>
    <p:sldId id="265" r:id="rId10"/>
    <p:sldId id="264" r:id="rId11"/>
    <p:sldId id="269" r:id="rId1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5959"/>
    <a:srgbClr val="037A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456" autoAdjust="0"/>
  </p:normalViewPr>
  <p:slideViewPr>
    <p:cSldViewPr snapToGrid="0" showGuides="1">
      <p:cViewPr varScale="1">
        <p:scale>
          <a:sx n="96" d="100"/>
          <a:sy n="96" d="100"/>
        </p:scale>
        <p:origin x="72" y="390"/>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Randjiet-Singh" userId="56558744-3ded-460d-b5a5-fd699daaff5e" providerId="ADAL" clId="{969BDA65-A2E5-470C-A189-48EA74B2E239}"/>
    <pc:docChg chg="undo custSel addSld delSld modSld sldOrd">
      <pc:chgData name="Christina Randjiet-Singh" userId="56558744-3ded-460d-b5a5-fd699daaff5e" providerId="ADAL" clId="{969BDA65-A2E5-470C-A189-48EA74B2E239}" dt="2017-12-06T10:48:24.222" v="3478" actId="20577"/>
      <pc:docMkLst>
        <pc:docMk/>
      </pc:docMkLst>
      <pc:sldChg chg="modSp">
        <pc:chgData name="Christina Randjiet-Singh" userId="56558744-3ded-460d-b5a5-fd699daaff5e" providerId="ADAL" clId="{969BDA65-A2E5-470C-A189-48EA74B2E239}" dt="2017-12-06T10:43:51.999" v="2737" actId="14861"/>
        <pc:sldMkLst>
          <pc:docMk/>
          <pc:sldMk cId="1345162395" sldId="258"/>
        </pc:sldMkLst>
        <pc:picChg chg="mod">
          <ac:chgData name="Christina Randjiet-Singh" userId="56558744-3ded-460d-b5a5-fd699daaff5e" providerId="ADAL" clId="{969BDA65-A2E5-470C-A189-48EA74B2E239}" dt="2017-12-06T10:43:51.999" v="2737" actId="14861"/>
          <ac:picMkLst>
            <pc:docMk/>
            <pc:sldMk cId="1345162395" sldId="258"/>
            <ac:picMk id="5" creationId="{66657A3F-0E02-4931-AC8A-4989D1849FAF}"/>
          </ac:picMkLst>
        </pc:picChg>
      </pc:sldChg>
      <pc:sldChg chg="modNotesTx">
        <pc:chgData name="Christina Randjiet-Singh" userId="56558744-3ded-460d-b5a5-fd699daaff5e" providerId="ADAL" clId="{969BDA65-A2E5-470C-A189-48EA74B2E239}" dt="2017-12-05T19:27:57.222" v="2372" actId="20577"/>
        <pc:sldMkLst>
          <pc:docMk/>
          <pc:sldMk cId="1146778121" sldId="259"/>
        </pc:sldMkLst>
      </pc:sldChg>
      <pc:sldChg chg="modSp modNotesTx">
        <pc:chgData name="Christina Randjiet-Singh" userId="56558744-3ded-460d-b5a5-fd699daaff5e" providerId="ADAL" clId="{969BDA65-A2E5-470C-A189-48EA74B2E239}" dt="2017-12-05T19:45:55.707" v="2634" actId="20577"/>
        <pc:sldMkLst>
          <pc:docMk/>
          <pc:sldMk cId="2660328920" sldId="260"/>
        </pc:sldMkLst>
        <pc:spChg chg="mod">
          <ac:chgData name="Christina Randjiet-Singh" userId="56558744-3ded-460d-b5a5-fd699daaff5e" providerId="ADAL" clId="{969BDA65-A2E5-470C-A189-48EA74B2E239}" dt="2017-12-05T10:13:41.514" v="1236" actId="20577"/>
          <ac:spMkLst>
            <pc:docMk/>
            <pc:sldMk cId="2660328920" sldId="260"/>
            <ac:spMk id="2" creationId="{276DB58E-E354-4367-8CF4-1AC03ACF9B80}"/>
          </ac:spMkLst>
        </pc:spChg>
        <pc:spChg chg="mod">
          <ac:chgData name="Christina Randjiet-Singh" userId="56558744-3ded-460d-b5a5-fd699daaff5e" providerId="ADAL" clId="{969BDA65-A2E5-470C-A189-48EA74B2E239}" dt="2017-12-05T19:45:55.707" v="2634" actId="20577"/>
          <ac:spMkLst>
            <pc:docMk/>
            <pc:sldMk cId="2660328920" sldId="260"/>
            <ac:spMk id="6" creationId="{257B8917-9D72-41BC-A848-31BF0DAA045A}"/>
          </ac:spMkLst>
        </pc:spChg>
      </pc:sldChg>
      <pc:sldChg chg="addSp delSp modSp ord modNotesTx">
        <pc:chgData name="Christina Randjiet-Singh" userId="56558744-3ded-460d-b5a5-fd699daaff5e" providerId="ADAL" clId="{969BDA65-A2E5-470C-A189-48EA74B2E239}" dt="2017-12-05T19:00:00.765" v="2160" actId="1582"/>
        <pc:sldMkLst>
          <pc:docMk/>
          <pc:sldMk cId="510083273" sldId="261"/>
        </pc:sldMkLst>
        <pc:spChg chg="add del mod">
          <ac:chgData name="Christina Randjiet-Singh" userId="56558744-3ded-460d-b5a5-fd699daaff5e" providerId="ADAL" clId="{969BDA65-A2E5-470C-A189-48EA74B2E239}" dt="2017-12-05T18:58:31.627" v="2153" actId="122"/>
          <ac:spMkLst>
            <pc:docMk/>
            <pc:sldMk cId="510083273" sldId="261"/>
            <ac:spMk id="8" creationId="{52448524-27C8-4D74-8746-EC91AAB969BB}"/>
          </ac:spMkLst>
        </pc:spChg>
        <pc:spChg chg="add mod">
          <ac:chgData name="Christina Randjiet-Singh" userId="56558744-3ded-460d-b5a5-fd699daaff5e" providerId="ADAL" clId="{969BDA65-A2E5-470C-A189-48EA74B2E239}" dt="2017-12-05T10:13:51.382" v="1243" actId="20577"/>
          <ac:spMkLst>
            <pc:docMk/>
            <pc:sldMk cId="510083273" sldId="261"/>
            <ac:spMk id="9" creationId="{86D9FB7D-ACEA-4769-BEF2-1CA6C79FE84D}"/>
          </ac:spMkLst>
        </pc:spChg>
        <pc:spChg chg="add mod">
          <ac:chgData name="Christina Randjiet-Singh" userId="56558744-3ded-460d-b5a5-fd699daaff5e" providerId="ADAL" clId="{969BDA65-A2E5-470C-A189-48EA74B2E239}" dt="2017-12-05T19:00:00.765" v="2160" actId="1582"/>
          <ac:spMkLst>
            <pc:docMk/>
            <pc:sldMk cId="510083273" sldId="261"/>
            <ac:spMk id="12" creationId="{D36C6AC5-7B3F-4473-B777-021C2425C47B}"/>
          </ac:spMkLst>
        </pc:spChg>
        <pc:picChg chg="add del">
          <ac:chgData name="Christina Randjiet-Singh" userId="56558744-3ded-460d-b5a5-fd699daaff5e" providerId="ADAL" clId="{969BDA65-A2E5-470C-A189-48EA74B2E239}" dt="2017-12-05T18:44:25.441" v="1384" actId="1582"/>
          <ac:picMkLst>
            <pc:docMk/>
            <pc:sldMk cId="510083273" sldId="261"/>
            <ac:picMk id="2" creationId="{9DB5A046-D08A-4FD1-8865-2D345ED58727}"/>
          </ac:picMkLst>
        </pc:picChg>
        <pc:picChg chg="add del mod modCrop">
          <ac:chgData name="Christina Randjiet-Singh" userId="56558744-3ded-460d-b5a5-fd699daaff5e" providerId="ADAL" clId="{969BDA65-A2E5-470C-A189-48EA74B2E239}" dt="2017-12-05T18:47:59.952" v="1391" actId="478"/>
          <ac:picMkLst>
            <pc:docMk/>
            <pc:sldMk cId="510083273" sldId="261"/>
            <ac:picMk id="3" creationId="{4687A853-6855-4D64-9CC6-A4C07F8F86CC}"/>
          </ac:picMkLst>
        </pc:picChg>
        <pc:picChg chg="add del mod">
          <ac:chgData name="Christina Randjiet-Singh" userId="56558744-3ded-460d-b5a5-fd699daaff5e" providerId="ADAL" clId="{969BDA65-A2E5-470C-A189-48EA74B2E239}" dt="2017-12-05T18:48:27.242" v="1395" actId="478"/>
          <ac:picMkLst>
            <pc:docMk/>
            <pc:sldMk cId="510083273" sldId="261"/>
            <ac:picMk id="9" creationId="{25EE15BA-A687-4B70-AE73-FFC7E4A55754}"/>
          </ac:picMkLst>
        </pc:picChg>
        <pc:picChg chg="del">
          <ac:chgData name="Christina Randjiet-Singh" userId="56558744-3ded-460d-b5a5-fd699daaff5e" providerId="ADAL" clId="{969BDA65-A2E5-470C-A189-48EA74B2E239}" dt="2017-12-05T18:37:52.548" v="1374" actId="478"/>
          <ac:picMkLst>
            <pc:docMk/>
            <pc:sldMk cId="510083273" sldId="261"/>
            <ac:picMk id="10" creationId="{04C617EA-B627-4CBC-A958-EA668B595793}"/>
          </ac:picMkLst>
        </pc:picChg>
        <pc:picChg chg="add mod">
          <ac:chgData name="Christina Randjiet-Singh" userId="56558744-3ded-460d-b5a5-fd699daaff5e" providerId="ADAL" clId="{969BDA65-A2E5-470C-A189-48EA74B2E239}" dt="2017-12-05T18:58:39.749" v="2154" actId="1076"/>
          <ac:picMkLst>
            <pc:docMk/>
            <pc:sldMk cId="510083273" sldId="261"/>
            <ac:picMk id="11" creationId="{18A4A20E-E235-46FD-AF48-E0347205E0C9}"/>
          </ac:picMkLst>
        </pc:picChg>
        <pc:picChg chg="add del mod">
          <ac:chgData name="Christina Randjiet-Singh" userId="56558744-3ded-460d-b5a5-fd699daaff5e" providerId="ADAL" clId="{969BDA65-A2E5-470C-A189-48EA74B2E239}" dt="2017-12-05T18:47:18.108" v="1386" actId="478"/>
          <ac:picMkLst>
            <pc:docMk/>
            <pc:sldMk cId="510083273" sldId="261"/>
            <ac:picMk id="1026" creationId="{1E02C201-876B-48AD-A23E-005A56FADA1E}"/>
          </ac:picMkLst>
        </pc:picChg>
      </pc:sldChg>
      <pc:sldChg chg="addSp modSp ord modNotesTx">
        <pc:chgData name="Christina Randjiet-Singh" userId="56558744-3ded-460d-b5a5-fd699daaff5e" providerId="ADAL" clId="{969BDA65-A2E5-470C-A189-48EA74B2E239}" dt="2017-12-06T10:45:00.016" v="3000" actId="20577"/>
        <pc:sldMkLst>
          <pc:docMk/>
          <pc:sldMk cId="2886190156" sldId="262"/>
        </pc:sldMkLst>
        <pc:spChg chg="mod">
          <ac:chgData name="Christina Randjiet-Singh" userId="56558744-3ded-460d-b5a5-fd699daaff5e" providerId="ADAL" clId="{969BDA65-A2E5-470C-A189-48EA74B2E239}" dt="2017-12-05T19:32:21.943" v="2556" actId="6549"/>
          <ac:spMkLst>
            <pc:docMk/>
            <pc:sldMk cId="2886190156" sldId="262"/>
            <ac:spMk id="8" creationId="{52448524-27C8-4D74-8746-EC91AAB969BB}"/>
          </ac:spMkLst>
        </pc:spChg>
        <pc:spChg chg="add mod">
          <ac:chgData name="Christina Randjiet-Singh" userId="56558744-3ded-460d-b5a5-fd699daaff5e" providerId="ADAL" clId="{969BDA65-A2E5-470C-A189-48EA74B2E239}" dt="2017-12-05T10:14:03.036" v="1245" actId="20577"/>
          <ac:spMkLst>
            <pc:docMk/>
            <pc:sldMk cId="2886190156" sldId="262"/>
            <ac:spMk id="9" creationId="{1320B4C4-DB25-4775-8553-F02E2A2B662A}"/>
          </ac:spMkLst>
        </pc:spChg>
      </pc:sldChg>
      <pc:sldChg chg="addSp delSp modSp modNotesTx">
        <pc:chgData name="Christina Randjiet-Singh" userId="56558744-3ded-460d-b5a5-fd699daaff5e" providerId="ADAL" clId="{969BDA65-A2E5-470C-A189-48EA74B2E239}" dt="2017-12-06T10:45:12.105" v="3001" actId="1076"/>
        <pc:sldMkLst>
          <pc:docMk/>
          <pc:sldMk cId="1718846483" sldId="263"/>
        </pc:sldMkLst>
        <pc:spChg chg="del">
          <ac:chgData name="Christina Randjiet-Singh" userId="56558744-3ded-460d-b5a5-fd699daaff5e" providerId="ADAL" clId="{969BDA65-A2E5-470C-A189-48EA74B2E239}" dt="2017-12-05T10:03:44.670" v="735" actId="478"/>
          <ac:spMkLst>
            <pc:docMk/>
            <pc:sldMk cId="1718846483" sldId="263"/>
            <ac:spMk id="8" creationId="{52448524-27C8-4D74-8746-EC91AAB969BB}"/>
          </ac:spMkLst>
        </pc:spChg>
        <pc:spChg chg="add mod">
          <ac:chgData name="Christina Randjiet-Singh" userId="56558744-3ded-460d-b5a5-fd699daaff5e" providerId="ADAL" clId="{969BDA65-A2E5-470C-A189-48EA74B2E239}" dt="2017-12-06T10:45:12.105" v="3001" actId="1076"/>
          <ac:spMkLst>
            <pc:docMk/>
            <pc:sldMk cId="1718846483" sldId="263"/>
            <ac:spMk id="9" creationId="{A0A2B0A4-3608-4929-9AC2-D13D47ECAAC9}"/>
          </ac:spMkLst>
        </pc:spChg>
        <pc:picChg chg="add del mod">
          <ac:chgData name="Christina Randjiet-Singh" userId="56558744-3ded-460d-b5a5-fd699daaff5e" providerId="ADAL" clId="{969BDA65-A2E5-470C-A189-48EA74B2E239}" dt="2017-12-05T19:11:30.062" v="2254" actId="478"/>
          <ac:picMkLst>
            <pc:docMk/>
            <pc:sldMk cId="1718846483" sldId="263"/>
            <ac:picMk id="2" creationId="{59E1B26E-405D-4F07-B515-D4F2B23AB1A3}"/>
          </ac:picMkLst>
        </pc:picChg>
        <pc:picChg chg="add mod ord">
          <ac:chgData name="Christina Randjiet-Singh" userId="56558744-3ded-460d-b5a5-fd699daaff5e" providerId="ADAL" clId="{969BDA65-A2E5-470C-A189-48EA74B2E239}" dt="2017-12-05T19:11:39.693" v="2257" actId="167"/>
          <ac:picMkLst>
            <pc:docMk/>
            <pc:sldMk cId="1718846483" sldId="263"/>
            <ac:picMk id="3" creationId="{BB618220-1CC2-4B28-AD2B-1649E5F9F874}"/>
          </ac:picMkLst>
        </pc:picChg>
        <pc:picChg chg="del">
          <ac:chgData name="Christina Randjiet-Singh" userId="56558744-3ded-460d-b5a5-fd699daaff5e" providerId="ADAL" clId="{969BDA65-A2E5-470C-A189-48EA74B2E239}" dt="2017-12-05T19:42:13.888" v="2582" actId="478"/>
          <ac:picMkLst>
            <pc:docMk/>
            <pc:sldMk cId="1718846483" sldId="263"/>
            <ac:picMk id="7" creationId="{DA16FEAE-F35F-4D91-9666-18A6332EB30E}"/>
          </ac:picMkLst>
        </pc:picChg>
        <pc:picChg chg="add mod">
          <ac:chgData name="Christina Randjiet-Singh" userId="56558744-3ded-460d-b5a5-fd699daaff5e" providerId="ADAL" clId="{969BDA65-A2E5-470C-A189-48EA74B2E239}" dt="2017-12-05T19:42:19.037" v="2583" actId="1076"/>
          <ac:picMkLst>
            <pc:docMk/>
            <pc:sldMk cId="1718846483" sldId="263"/>
            <ac:picMk id="10" creationId="{4F773AD6-7633-4F1B-A290-3587B2E7E45A}"/>
          </ac:picMkLst>
        </pc:picChg>
      </pc:sldChg>
      <pc:sldChg chg="addSp delSp modSp modNotesTx">
        <pc:chgData name="Christina Randjiet-Singh" userId="56558744-3ded-460d-b5a5-fd699daaff5e" providerId="ADAL" clId="{969BDA65-A2E5-470C-A189-48EA74B2E239}" dt="2017-12-06T10:48:24.222" v="3478" actId="20577"/>
        <pc:sldMkLst>
          <pc:docMk/>
          <pc:sldMk cId="3523239874" sldId="264"/>
        </pc:sldMkLst>
        <pc:spChg chg="add del">
          <ac:chgData name="Christina Randjiet-Singh" userId="56558744-3ded-460d-b5a5-fd699daaff5e" providerId="ADAL" clId="{969BDA65-A2E5-470C-A189-48EA74B2E239}" dt="2017-12-05T10:03:38.740" v="734" actId="20577"/>
          <ac:spMkLst>
            <pc:docMk/>
            <pc:sldMk cId="3523239874" sldId="264"/>
            <ac:spMk id="2" creationId="{06D68EE6-0DC8-4E72-AD3A-5404487A7F1A}"/>
          </ac:spMkLst>
        </pc:spChg>
        <pc:spChg chg="add mod">
          <ac:chgData name="Christina Randjiet-Singh" userId="56558744-3ded-460d-b5a5-fd699daaff5e" providerId="ADAL" clId="{969BDA65-A2E5-470C-A189-48EA74B2E239}" dt="2017-12-05T19:34:47.195" v="2561" actId="12"/>
          <ac:spMkLst>
            <pc:docMk/>
            <pc:sldMk cId="3523239874" sldId="264"/>
            <ac:spMk id="9" creationId="{4F9A5F1E-D0B1-469D-A564-57F26888B437}"/>
          </ac:spMkLst>
        </pc:spChg>
        <pc:picChg chg="add del mod">
          <ac:chgData name="Christina Randjiet-Singh" userId="56558744-3ded-460d-b5a5-fd699daaff5e" providerId="ADAL" clId="{969BDA65-A2E5-470C-A189-48EA74B2E239}" dt="2017-12-05T19:50:31.100" v="2665" actId="478"/>
          <ac:picMkLst>
            <pc:docMk/>
            <pc:sldMk cId="3523239874" sldId="264"/>
            <ac:picMk id="2" creationId="{C6606329-1169-46F4-A4C6-B0141ECCB541}"/>
          </ac:picMkLst>
        </pc:picChg>
        <pc:picChg chg="add mod ord modCrop">
          <ac:chgData name="Christina Randjiet-Singh" userId="56558744-3ded-460d-b5a5-fd699daaff5e" providerId="ADAL" clId="{969BDA65-A2E5-470C-A189-48EA74B2E239}" dt="2017-12-05T19:50:47.688" v="2668" actId="732"/>
          <ac:picMkLst>
            <pc:docMk/>
            <pc:sldMk cId="3523239874" sldId="264"/>
            <ac:picMk id="3" creationId="{7BB25504-68CE-4220-9B7E-0984A0E0E1F8}"/>
          </ac:picMkLst>
        </pc:picChg>
      </pc:sldChg>
      <pc:sldChg chg="addSp modSp ord modNotesTx">
        <pc:chgData name="Christina Randjiet-Singh" userId="56558744-3ded-460d-b5a5-fd699daaff5e" providerId="ADAL" clId="{969BDA65-A2E5-470C-A189-48EA74B2E239}" dt="2017-12-06T10:47:42.513" v="3290" actId="20577"/>
        <pc:sldMkLst>
          <pc:docMk/>
          <pc:sldMk cId="718343041" sldId="265"/>
        </pc:sldMkLst>
        <pc:spChg chg="mod">
          <ac:chgData name="Christina Randjiet-Singh" userId="56558744-3ded-460d-b5a5-fd699daaff5e" providerId="ADAL" clId="{969BDA65-A2E5-470C-A189-48EA74B2E239}" dt="2017-12-05T19:41:13.913" v="2579" actId="20577"/>
          <ac:spMkLst>
            <pc:docMk/>
            <pc:sldMk cId="718343041" sldId="265"/>
            <ac:spMk id="6" creationId="{257B8917-9D72-41BC-A848-31BF0DAA045A}"/>
          </ac:spMkLst>
        </pc:spChg>
        <pc:spChg chg="mod">
          <ac:chgData name="Christina Randjiet-Singh" userId="56558744-3ded-460d-b5a5-fd699daaff5e" providerId="ADAL" clId="{969BDA65-A2E5-470C-A189-48EA74B2E239}" dt="2017-12-05T19:43:16.741" v="2610" actId="20577"/>
          <ac:spMkLst>
            <pc:docMk/>
            <pc:sldMk cId="718343041" sldId="265"/>
            <ac:spMk id="8" creationId="{52448524-27C8-4D74-8746-EC91AAB969BB}"/>
          </ac:spMkLst>
        </pc:spChg>
        <pc:picChg chg="add mod">
          <ac:chgData name="Christina Randjiet-Singh" userId="56558744-3ded-460d-b5a5-fd699daaff5e" providerId="ADAL" clId="{969BDA65-A2E5-470C-A189-48EA74B2E239}" dt="2017-12-05T19:21:31.910" v="2264" actId="20577"/>
          <ac:picMkLst>
            <pc:docMk/>
            <pc:sldMk cId="718343041" sldId="265"/>
            <ac:picMk id="2" creationId="{2AAC5E6D-D3CF-43B4-B8E7-98513BC1739F}"/>
          </ac:picMkLst>
        </pc:picChg>
      </pc:sldChg>
      <pc:sldChg chg="del">
        <pc:chgData name="Christina Randjiet-Singh" userId="56558744-3ded-460d-b5a5-fd699daaff5e" providerId="ADAL" clId="{969BDA65-A2E5-470C-A189-48EA74B2E239}" dt="2017-12-05T18:54:23.600" v="1467" actId="2696"/>
        <pc:sldMkLst>
          <pc:docMk/>
          <pc:sldMk cId="1957548051" sldId="266"/>
        </pc:sldMkLst>
      </pc:sldChg>
      <pc:sldChg chg="modSp add del">
        <pc:chgData name="Christina Randjiet-Singh" userId="56558744-3ded-460d-b5a5-fd699daaff5e" providerId="ADAL" clId="{969BDA65-A2E5-470C-A189-48EA74B2E239}" dt="2017-12-05T19:41:01.815" v="2565" actId="2696"/>
        <pc:sldMkLst>
          <pc:docMk/>
          <pc:sldMk cId="1569628940" sldId="267"/>
        </pc:sldMkLst>
        <pc:spChg chg="mod">
          <ac:chgData name="Christina Randjiet-Singh" userId="56558744-3ded-460d-b5a5-fd699daaff5e" providerId="ADAL" clId="{969BDA65-A2E5-470C-A189-48EA74B2E239}" dt="2017-12-05T19:02:32.337" v="2246" actId="20577"/>
          <ac:spMkLst>
            <pc:docMk/>
            <pc:sldMk cId="1569628940" sldId="267"/>
            <ac:spMk id="8" creationId="{52448524-27C8-4D74-8746-EC91AAB969BB}"/>
          </ac:spMkLst>
        </pc:spChg>
      </pc:sldChg>
      <pc:sldChg chg="modSp">
        <pc:chgData name="Christina Randjiet-Singh" userId="56558744-3ded-460d-b5a5-fd699daaff5e" providerId="ADAL" clId="{969BDA65-A2E5-470C-A189-48EA74B2E239}" dt="2017-12-05T19:47:58.041" v="2661" actId="20577"/>
        <pc:sldMkLst>
          <pc:docMk/>
          <pc:sldMk cId="878613427" sldId="268"/>
        </pc:sldMkLst>
        <pc:spChg chg="mod">
          <ac:chgData name="Christina Randjiet-Singh" userId="56558744-3ded-460d-b5a5-fd699daaff5e" providerId="ADAL" clId="{969BDA65-A2E5-470C-A189-48EA74B2E239}" dt="2017-12-05T19:47:58.041" v="2661" actId="20577"/>
          <ac:spMkLst>
            <pc:docMk/>
            <pc:sldMk cId="878613427" sldId="268"/>
            <ac:spMk id="6" creationId="{257B8917-9D72-41BC-A848-31BF0DAA045A}"/>
          </ac:spMkLst>
        </pc:spChg>
      </pc:sldChg>
      <pc:sldChg chg="modSp add">
        <pc:chgData name="Christina Randjiet-Singh" userId="56558744-3ded-460d-b5a5-fd699daaff5e" providerId="ADAL" clId="{969BDA65-A2E5-470C-A189-48EA74B2E239}" dt="2017-12-05T19:52:35.272" v="2736" actId="20577"/>
        <pc:sldMkLst>
          <pc:docMk/>
          <pc:sldMk cId="382955828" sldId="269"/>
        </pc:sldMkLst>
        <pc:spChg chg="mod">
          <ac:chgData name="Christina Randjiet-Singh" userId="56558744-3ded-460d-b5a5-fd699daaff5e" providerId="ADAL" clId="{969BDA65-A2E5-470C-A189-48EA74B2E239}" dt="2017-12-05T18:55:01.755" v="1468" actId="20577"/>
          <ac:spMkLst>
            <pc:docMk/>
            <pc:sldMk cId="382955828" sldId="269"/>
            <ac:spMk id="2" creationId="{00000000-0000-0000-0000-000000000000}"/>
          </ac:spMkLst>
        </pc:spChg>
        <pc:spChg chg="mod">
          <ac:chgData name="Christina Randjiet-Singh" userId="56558744-3ded-460d-b5a5-fd699daaff5e" providerId="ADAL" clId="{969BDA65-A2E5-470C-A189-48EA74B2E239}" dt="2017-12-05T19:52:35.272" v="2736" actId="20577"/>
          <ac:spMkLst>
            <pc:docMk/>
            <pc:sldMk cId="382955828" sldId="269"/>
            <ac:spMk id="43" creationId="{FDA84535-E4DA-435E-B3C0-D4811E8B42CF}"/>
          </ac:spMkLst>
        </pc:spChg>
        <pc:picChg chg="mod">
          <ac:chgData name="Christina Randjiet-Singh" userId="56558744-3ded-460d-b5a5-fd699daaff5e" providerId="ADAL" clId="{969BDA65-A2E5-470C-A189-48EA74B2E239}" dt="2017-12-05T18:55:01.755" v="1468" actId="20577"/>
          <ac:picMkLst>
            <pc:docMk/>
            <pc:sldMk cId="382955828" sldId="269"/>
            <ac:picMk id="42" creationId="{22B8359B-DE8D-4659-B210-4E131BB081B1}"/>
          </ac:picMkLst>
        </pc:picChg>
        <pc:picChg chg="mod">
          <ac:chgData name="Christina Randjiet-Singh" userId="56558744-3ded-460d-b5a5-fd699daaff5e" providerId="ADAL" clId="{969BDA65-A2E5-470C-A189-48EA74B2E239}" dt="2017-12-05T18:55:01.755" v="1468" actId="20577"/>
          <ac:picMkLst>
            <pc:docMk/>
            <pc:sldMk cId="382955828" sldId="269"/>
            <ac:picMk id="6148" creationId="{0DEDD95E-1DD4-497A-BB64-23993DA5EA2E}"/>
          </ac:picMkLst>
        </pc:picChg>
        <pc:cxnChg chg="mod">
          <ac:chgData name="Christina Randjiet-Singh" userId="56558744-3ded-460d-b5a5-fd699daaff5e" providerId="ADAL" clId="{969BDA65-A2E5-470C-A189-48EA74B2E239}" dt="2017-12-05T18:55:01.755" v="1468" actId="20577"/>
          <ac:cxnSpMkLst>
            <pc:docMk/>
            <pc:sldMk cId="382955828" sldId="269"/>
            <ac:cxnSpMk id="41" creationId="{9C5A4906-C761-440E-8840-162A8B6AADE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8BBCB4-6E7E-4B81-9E4A-C95D158916E1}" type="datetimeFigureOut">
              <a:rPr lang="nl-NL" smtClean="0"/>
              <a:t>6-12-2017</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49350-BD0D-4F21-A540-4651A3EADE61}" type="slidenum">
              <a:rPr lang="nl-NL" smtClean="0"/>
              <a:t>‹nr.›</a:t>
            </a:fld>
            <a:endParaRPr lang="nl-NL"/>
          </a:p>
        </p:txBody>
      </p:sp>
    </p:spTree>
    <p:extLst>
      <p:ext uri="{BB962C8B-B14F-4D97-AF65-F5344CB8AC3E}">
        <p14:creationId xmlns:p14="http://schemas.microsoft.com/office/powerpoint/2010/main" val="3251949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2014004A-4AA5-4A4D-80DF-CC8F4507BB84}" type="slidenum">
              <a:rPr lang="nl-NL" smtClean="0"/>
              <a:t>1</a:t>
            </a:fld>
            <a:endParaRPr lang="nl-NL"/>
          </a:p>
        </p:txBody>
      </p:sp>
    </p:spTree>
    <p:extLst>
      <p:ext uri="{BB962C8B-B14F-4D97-AF65-F5344CB8AC3E}">
        <p14:creationId xmlns:p14="http://schemas.microsoft.com/office/powerpoint/2010/main" val="212363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Wij zijn schrijvers Technische installaties en zijn ontstaan in 2016 door de samenvoeging van twee specialisten:</a:t>
            </a:r>
          </a:p>
          <a:p>
            <a:r>
              <a:rPr lang="nl-NL" dirty="0"/>
              <a:t>Schrijvers Elektrotechniek (20 jaar?) en Hendriks Installatietechniek (90 jaar).</a:t>
            </a:r>
          </a:p>
          <a:p>
            <a:r>
              <a:rPr lang="nl-NL" dirty="0"/>
              <a:t>We zijn een full service E+W installateur, maar zijn ook meer dan dat.</a:t>
            </a:r>
          </a:p>
          <a:p>
            <a:r>
              <a:rPr lang="nl-NL" dirty="0"/>
              <a:t>Bij ons draait het om continu verbeteren.</a:t>
            </a:r>
          </a:p>
          <a:p>
            <a:r>
              <a:rPr lang="nl-NL" dirty="0"/>
              <a:t>En dat brengt ons hier, bij de Challenge: </a:t>
            </a:r>
            <a:r>
              <a:rPr lang="nl-NL" dirty="0" err="1"/>
              <a:t>closing</a:t>
            </a:r>
            <a:r>
              <a:rPr lang="nl-NL" dirty="0"/>
              <a:t> </a:t>
            </a:r>
            <a:r>
              <a:rPr lang="nl-NL" dirty="0" err="1"/>
              <a:t>the</a:t>
            </a:r>
            <a:r>
              <a:rPr lang="nl-NL" dirty="0"/>
              <a:t> loop!</a:t>
            </a:r>
          </a:p>
        </p:txBody>
      </p:sp>
      <p:sp>
        <p:nvSpPr>
          <p:cNvPr id="4" name="Tijdelijke aanduiding voor dianummer 3"/>
          <p:cNvSpPr>
            <a:spLocks noGrp="1"/>
          </p:cNvSpPr>
          <p:nvPr>
            <p:ph type="sldNum" sz="quarter" idx="10"/>
          </p:nvPr>
        </p:nvSpPr>
        <p:spPr/>
        <p:txBody>
          <a:bodyPr/>
          <a:lstStyle/>
          <a:p>
            <a:fld id="{15449350-BD0D-4F21-A540-4651A3EADE61}" type="slidenum">
              <a:rPr lang="nl-NL" smtClean="0"/>
              <a:t>3</a:t>
            </a:fld>
            <a:endParaRPr lang="nl-NL"/>
          </a:p>
        </p:txBody>
      </p:sp>
    </p:spTree>
    <p:extLst>
      <p:ext uri="{BB962C8B-B14F-4D97-AF65-F5344CB8AC3E}">
        <p14:creationId xmlns:p14="http://schemas.microsoft.com/office/powerpoint/2010/main" val="186694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hebben nu te maken met het probleem, dat als we door gaan zoals we nu leven twee planeten nodig hebben voor als onze grondstoffen. </a:t>
            </a:r>
          </a:p>
          <a:p>
            <a:r>
              <a:rPr lang="nl-NL" dirty="0"/>
              <a:t>Deze quote is van de Europese commissie in een rapport uit 2012 (</a:t>
            </a:r>
            <a:r>
              <a:rPr lang="en-US" sz="1200" b="0" i="0" u="none" strike="noStrike" kern="1200" baseline="0" dirty="0">
                <a:solidFill>
                  <a:schemeClr val="tx1"/>
                </a:solidFill>
                <a:latin typeface="+mn-lt"/>
                <a:ea typeface="+mn-ea"/>
                <a:cs typeface="+mn-cs"/>
              </a:rPr>
              <a:t>the Roadmap to a Resource Efficient </a:t>
            </a:r>
            <a:r>
              <a:rPr lang="nl-NL" sz="1200" b="0" i="0" u="none" strike="noStrike" kern="1200" baseline="0" dirty="0">
                <a:solidFill>
                  <a:schemeClr val="tx1"/>
                </a:solidFill>
                <a:latin typeface="+mn-lt"/>
                <a:ea typeface="+mn-ea"/>
                <a:cs typeface="+mn-cs"/>
              </a:rPr>
              <a:t>Europe (European </a:t>
            </a:r>
            <a:r>
              <a:rPr lang="nl-NL" sz="1200" b="0" i="0" u="none" strike="noStrike" kern="1200" baseline="0" dirty="0" err="1">
                <a:solidFill>
                  <a:schemeClr val="tx1"/>
                </a:solidFill>
                <a:latin typeface="+mn-lt"/>
                <a:ea typeface="+mn-ea"/>
                <a:cs typeface="+mn-cs"/>
              </a:rPr>
              <a:t>Comission</a:t>
            </a:r>
            <a:r>
              <a:rPr lang="nl-NL" sz="1200" b="0" i="0" u="none" strike="noStrike" kern="1200" baseline="0" dirty="0">
                <a:solidFill>
                  <a:schemeClr val="tx1"/>
                </a:solidFill>
                <a:latin typeface="+mn-lt"/>
                <a:ea typeface="+mn-ea"/>
                <a:cs typeface="+mn-cs"/>
              </a:rPr>
              <a:t> 2012)</a:t>
            </a:r>
            <a:endParaRPr lang="nl-NL" dirty="0"/>
          </a:p>
        </p:txBody>
      </p:sp>
      <p:sp>
        <p:nvSpPr>
          <p:cNvPr id="4" name="Tijdelijke aanduiding voor dianummer 3"/>
          <p:cNvSpPr>
            <a:spLocks noGrp="1"/>
          </p:cNvSpPr>
          <p:nvPr>
            <p:ph type="sldNum" sz="quarter" idx="10"/>
          </p:nvPr>
        </p:nvSpPr>
        <p:spPr/>
        <p:txBody>
          <a:bodyPr/>
          <a:lstStyle/>
          <a:p>
            <a:fld id="{15449350-BD0D-4F21-A540-4651A3EADE61}" type="slidenum">
              <a:rPr lang="nl-NL" smtClean="0"/>
              <a:t>4</a:t>
            </a:fld>
            <a:endParaRPr lang="nl-NL"/>
          </a:p>
        </p:txBody>
      </p:sp>
    </p:spTree>
    <p:extLst>
      <p:ext uri="{BB962C8B-B14F-4D97-AF65-F5344CB8AC3E}">
        <p14:creationId xmlns:p14="http://schemas.microsoft.com/office/powerpoint/2010/main" val="384031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Alls</a:t>
            </a:r>
            <a:r>
              <a:rPr lang="nl-NL" dirty="0"/>
              <a:t> we op de huidige manier door gaan met bouwen, dan hebben we in 2050 2 planeten nodig voor alle grondstoffen.</a:t>
            </a:r>
          </a:p>
          <a:p>
            <a:endParaRPr lang="nl-NL" dirty="0"/>
          </a:p>
          <a:p>
            <a:r>
              <a:rPr lang="nl-NL" dirty="0"/>
              <a:t>De bouw heeft hierin een grote rol. We gebruiken namelijk 50% van alle grondstoffen.</a:t>
            </a:r>
          </a:p>
          <a:p>
            <a:r>
              <a:rPr lang="nl-NL" dirty="0"/>
              <a:t>Daarnaast produceren we ook nog een 35% van al het afval. </a:t>
            </a:r>
          </a:p>
          <a:p>
            <a:r>
              <a:rPr lang="nl-NL" dirty="0"/>
              <a:t>En dan hebben we het nog niet eens gehad over transport en het brandstof dat gebruikt wordt door de bouwsector.</a:t>
            </a:r>
          </a:p>
        </p:txBody>
      </p:sp>
      <p:sp>
        <p:nvSpPr>
          <p:cNvPr id="4" name="Tijdelijke aanduiding voor dianummer 3"/>
          <p:cNvSpPr>
            <a:spLocks noGrp="1"/>
          </p:cNvSpPr>
          <p:nvPr>
            <p:ph type="sldNum" sz="quarter" idx="10"/>
          </p:nvPr>
        </p:nvSpPr>
        <p:spPr/>
        <p:txBody>
          <a:bodyPr/>
          <a:lstStyle/>
          <a:p>
            <a:fld id="{15449350-BD0D-4F21-A540-4651A3EADE61}" type="slidenum">
              <a:rPr lang="nl-NL" smtClean="0"/>
              <a:t>5</a:t>
            </a:fld>
            <a:endParaRPr lang="nl-NL"/>
          </a:p>
        </p:txBody>
      </p:sp>
    </p:spTree>
    <p:extLst>
      <p:ext uri="{BB962C8B-B14F-4D97-AF65-F5344CB8AC3E}">
        <p14:creationId xmlns:p14="http://schemas.microsoft.com/office/powerpoint/2010/main" val="2194216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levensduur van verschillende gebouwonderdelen zijn verschillend.</a:t>
            </a:r>
          </a:p>
          <a:p>
            <a:r>
              <a:rPr lang="nl-NL" dirty="0"/>
              <a:t>Bijvoorbeeld het interieur wordt regelmatig aangepast aan de wensen van de bewoners.</a:t>
            </a:r>
          </a:p>
          <a:p>
            <a:r>
              <a:rPr lang="nl-NL" dirty="0"/>
              <a:t>Maar ook de indeling van de ruimtes.</a:t>
            </a:r>
          </a:p>
          <a:p>
            <a:r>
              <a:rPr lang="nl-NL" dirty="0"/>
              <a:t>Daarna komen de services : de installaties, die eens in de 7 tot 15 jaar aangepast zouden moeten worden.</a:t>
            </a:r>
          </a:p>
          <a:p>
            <a:r>
              <a:rPr lang="nl-NL" dirty="0"/>
              <a:t>Er daar gaat het dus mis, dit is bijna niet mogelijk, omdat dit, in tegenstelling tot de afbeelding, in de gevel en constructie zijn verweven. </a:t>
            </a:r>
          </a:p>
        </p:txBody>
      </p:sp>
      <p:sp>
        <p:nvSpPr>
          <p:cNvPr id="4" name="Tijdelijke aanduiding voor dianummer 3"/>
          <p:cNvSpPr>
            <a:spLocks noGrp="1"/>
          </p:cNvSpPr>
          <p:nvPr>
            <p:ph type="sldNum" sz="quarter" idx="10"/>
          </p:nvPr>
        </p:nvSpPr>
        <p:spPr/>
        <p:txBody>
          <a:bodyPr/>
          <a:lstStyle/>
          <a:p>
            <a:fld id="{15449350-BD0D-4F21-A540-4651A3EADE61}" type="slidenum">
              <a:rPr lang="nl-NL" smtClean="0"/>
              <a:t>6</a:t>
            </a:fld>
            <a:endParaRPr lang="nl-NL"/>
          </a:p>
        </p:txBody>
      </p:sp>
    </p:spTree>
    <p:extLst>
      <p:ext uri="{BB962C8B-B14F-4D97-AF65-F5344CB8AC3E}">
        <p14:creationId xmlns:p14="http://schemas.microsoft.com/office/powerpoint/2010/main" val="2212513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Dit is een recent plaatje van </a:t>
            </a:r>
            <a:r>
              <a:rPr lang="nl-NL" dirty="0" err="1"/>
              <a:t>linkedin</a:t>
            </a:r>
            <a:r>
              <a:rPr lang="nl-NL" dirty="0"/>
              <a:t>. Hierin werd ook gediscussieerd over hoe hiermee om te gaan. M.a.w. dit is nog steeds de dagelijkse praktijk</a:t>
            </a:r>
          </a:p>
          <a:p>
            <a:r>
              <a:rPr lang="nl-NL" dirty="0"/>
              <a:t>We zien hier dat de </a:t>
            </a:r>
            <a:r>
              <a:rPr lang="nl-NL" dirty="0" err="1"/>
              <a:t>instalalties</a:t>
            </a:r>
            <a:r>
              <a:rPr lang="nl-NL" dirty="0"/>
              <a:t> in de bouwconstructie zijn verweven,</a:t>
            </a:r>
          </a:p>
          <a:p>
            <a:r>
              <a:rPr lang="nl-NL" dirty="0"/>
              <a:t>Wanneer er veranderingen of andere wensen zijn, dan is sloop noodzakelijk om aanpassingen te kunnen doen.</a:t>
            </a:r>
          </a:p>
          <a:p>
            <a:r>
              <a:rPr lang="nl-NL" dirty="0"/>
              <a:t>Daarnaast zijn de installaties niet flexibel.</a:t>
            </a:r>
          </a:p>
        </p:txBody>
      </p:sp>
      <p:sp>
        <p:nvSpPr>
          <p:cNvPr id="4" name="Tijdelijke aanduiding voor dianummer 3"/>
          <p:cNvSpPr>
            <a:spLocks noGrp="1"/>
          </p:cNvSpPr>
          <p:nvPr>
            <p:ph type="sldNum" sz="quarter" idx="10"/>
          </p:nvPr>
        </p:nvSpPr>
        <p:spPr/>
        <p:txBody>
          <a:bodyPr/>
          <a:lstStyle/>
          <a:p>
            <a:fld id="{15449350-BD0D-4F21-A540-4651A3EADE61}" type="slidenum">
              <a:rPr lang="nl-NL" smtClean="0"/>
              <a:t>7</a:t>
            </a:fld>
            <a:endParaRPr lang="nl-NL"/>
          </a:p>
        </p:txBody>
      </p:sp>
    </p:spTree>
    <p:extLst>
      <p:ext uri="{BB962C8B-B14F-4D97-AF65-F5344CB8AC3E}">
        <p14:creationId xmlns:p14="http://schemas.microsoft.com/office/powerpoint/2010/main" val="3899666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Hoe gaan we er voor zorgen dat we de installaties en delen van het gebouw niet hoeven te slopen om aanpassingen te doen?</a:t>
            </a:r>
          </a:p>
          <a:p>
            <a:r>
              <a:rPr lang="nl-NL" dirty="0"/>
              <a:t>Om dit te kunnen bereiken moeten de installaties loskoppelen van bouwkundige zaken. </a:t>
            </a:r>
          </a:p>
          <a:p>
            <a:r>
              <a:rPr lang="nl-NL" dirty="0"/>
              <a:t>Daarnaast moeten de installaties opnieuw te gebruiken zijn in andere gebouwen of onderdelen.</a:t>
            </a:r>
          </a:p>
          <a:p>
            <a:endParaRPr lang="nl-NL" dirty="0"/>
          </a:p>
          <a:p>
            <a:r>
              <a:rPr lang="nl-NL" dirty="0"/>
              <a:t>Dit brengt ons bij de </a:t>
            </a:r>
            <a:r>
              <a:rPr lang="nl-NL" dirty="0" err="1"/>
              <a:t>challenge</a:t>
            </a:r>
            <a:r>
              <a:rPr lang="nl-NL" dirty="0"/>
              <a:t>:</a:t>
            </a:r>
          </a:p>
          <a:p>
            <a:endParaRPr lang="nl-NL" dirty="0"/>
          </a:p>
          <a:p>
            <a:r>
              <a:rPr lang="nl-NL" dirty="0"/>
              <a:t>Bedenk een mogelijk oplossing om de installaties los te koppel van het bouwkundige en deze als modules in het gebouw te integreren. </a:t>
            </a:r>
          </a:p>
          <a:p>
            <a:endParaRPr lang="nl-NL" dirty="0"/>
          </a:p>
        </p:txBody>
      </p:sp>
      <p:sp>
        <p:nvSpPr>
          <p:cNvPr id="4" name="Tijdelijke aanduiding voor dianummer 3"/>
          <p:cNvSpPr>
            <a:spLocks noGrp="1"/>
          </p:cNvSpPr>
          <p:nvPr>
            <p:ph type="sldNum" sz="quarter" idx="10"/>
          </p:nvPr>
        </p:nvSpPr>
        <p:spPr/>
        <p:txBody>
          <a:bodyPr/>
          <a:lstStyle/>
          <a:p>
            <a:fld id="{15449350-BD0D-4F21-A540-4651A3EADE61}" type="slidenum">
              <a:rPr lang="nl-NL" smtClean="0"/>
              <a:t>8</a:t>
            </a:fld>
            <a:endParaRPr lang="nl-NL"/>
          </a:p>
        </p:txBody>
      </p:sp>
    </p:spTree>
    <p:extLst>
      <p:ext uri="{BB962C8B-B14F-4D97-AF65-F5344CB8AC3E}">
        <p14:creationId xmlns:p14="http://schemas.microsoft.com/office/powerpoint/2010/main" val="2518658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case is gericht op de standaard hendrikshuismerk woning. </a:t>
            </a:r>
          </a:p>
          <a:p>
            <a:r>
              <a:rPr lang="nl-NL" dirty="0"/>
              <a:t>De installaties waar rekening mee gehouden moet worden zijn de ventilatie verwarming, warmtapwater en pv-panelen.</a:t>
            </a:r>
          </a:p>
          <a:p>
            <a:r>
              <a:rPr lang="nl-NL" dirty="0"/>
              <a:t>Hoe kunnen we er voor zorgen dat deze systemen modulair worden? </a:t>
            </a:r>
          </a:p>
        </p:txBody>
      </p:sp>
      <p:sp>
        <p:nvSpPr>
          <p:cNvPr id="4" name="Tijdelijke aanduiding voor dianummer 3"/>
          <p:cNvSpPr>
            <a:spLocks noGrp="1"/>
          </p:cNvSpPr>
          <p:nvPr>
            <p:ph type="sldNum" sz="quarter" idx="10"/>
          </p:nvPr>
        </p:nvSpPr>
        <p:spPr/>
        <p:txBody>
          <a:bodyPr/>
          <a:lstStyle/>
          <a:p>
            <a:fld id="{15449350-BD0D-4F21-A540-4651A3EADE61}" type="slidenum">
              <a:rPr lang="nl-NL" smtClean="0"/>
              <a:t>9</a:t>
            </a:fld>
            <a:endParaRPr lang="nl-NL"/>
          </a:p>
        </p:txBody>
      </p:sp>
    </p:spTree>
    <p:extLst>
      <p:ext uri="{BB962C8B-B14F-4D97-AF65-F5344CB8AC3E}">
        <p14:creationId xmlns:p14="http://schemas.microsoft.com/office/powerpoint/2010/main" val="1574079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Uiteindelijk willen we dus, </a:t>
            </a:r>
            <a:r>
              <a:rPr lang="nl-NL" dirty="0" err="1"/>
              <a:t>netzoals</a:t>
            </a:r>
            <a:r>
              <a:rPr lang="nl-NL" dirty="0"/>
              <a:t> op de afbeelding, verschillende modules, die in of uit de woning zijn te klikken. </a:t>
            </a:r>
          </a:p>
          <a:p>
            <a:endParaRPr lang="nl-NL" dirty="0"/>
          </a:p>
        </p:txBody>
      </p:sp>
      <p:sp>
        <p:nvSpPr>
          <p:cNvPr id="4" name="Tijdelijke aanduiding voor dianummer 3"/>
          <p:cNvSpPr>
            <a:spLocks noGrp="1"/>
          </p:cNvSpPr>
          <p:nvPr>
            <p:ph type="sldNum" sz="quarter" idx="10"/>
          </p:nvPr>
        </p:nvSpPr>
        <p:spPr/>
        <p:txBody>
          <a:bodyPr/>
          <a:lstStyle/>
          <a:p>
            <a:fld id="{15449350-BD0D-4F21-A540-4651A3EADE61}" type="slidenum">
              <a:rPr lang="nl-NL" smtClean="0"/>
              <a:t>10</a:t>
            </a:fld>
            <a:endParaRPr lang="nl-NL"/>
          </a:p>
        </p:txBody>
      </p:sp>
    </p:spTree>
    <p:extLst>
      <p:ext uri="{BB962C8B-B14F-4D97-AF65-F5344CB8AC3E}">
        <p14:creationId xmlns:p14="http://schemas.microsoft.com/office/powerpoint/2010/main" val="1140269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F88E5C-1CFB-469B-BC33-55EDE2053A61}"/>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97CACEC1-0073-4DB9-AA03-BA0B5537DE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CFF58C4C-487D-43BC-8744-4FD94FCA74FF}"/>
              </a:ext>
            </a:extLst>
          </p:cNvPr>
          <p:cNvSpPr>
            <a:spLocks noGrp="1"/>
          </p:cNvSpPr>
          <p:nvPr>
            <p:ph type="dt" sz="half" idx="10"/>
          </p:nvPr>
        </p:nvSpPr>
        <p:spPr/>
        <p:txBody>
          <a:bodyPr/>
          <a:lstStyle/>
          <a:p>
            <a:fld id="{AFC6CB76-0154-430C-BF49-DA4A7EBB9232}" type="datetimeFigureOut">
              <a:rPr lang="nl-NL" smtClean="0"/>
              <a:t>6-12-2017</a:t>
            </a:fld>
            <a:endParaRPr lang="nl-NL"/>
          </a:p>
        </p:txBody>
      </p:sp>
      <p:sp>
        <p:nvSpPr>
          <p:cNvPr id="5" name="Tijdelijke aanduiding voor voettekst 4">
            <a:extLst>
              <a:ext uri="{FF2B5EF4-FFF2-40B4-BE49-F238E27FC236}">
                <a16:creationId xmlns:a16="http://schemas.microsoft.com/office/drawing/2014/main" id="{F1D8122E-8289-4AE5-A6F9-B5B7790C780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76BC367-0835-465D-94B9-AF2D31439B35}"/>
              </a:ext>
            </a:extLst>
          </p:cNvPr>
          <p:cNvSpPr>
            <a:spLocks noGrp="1"/>
          </p:cNvSpPr>
          <p:nvPr>
            <p:ph type="sldNum" sz="quarter" idx="12"/>
          </p:nvPr>
        </p:nvSpPr>
        <p:spPr/>
        <p:txBody>
          <a:bodyPr/>
          <a:lstStyle/>
          <a:p>
            <a:fld id="{941E87C3-54DC-41E6-97DA-5CDBE56EE8E0}" type="slidenum">
              <a:rPr lang="nl-NL" smtClean="0"/>
              <a:t>‹nr.›</a:t>
            </a:fld>
            <a:endParaRPr lang="nl-NL"/>
          </a:p>
        </p:txBody>
      </p:sp>
    </p:spTree>
    <p:extLst>
      <p:ext uri="{BB962C8B-B14F-4D97-AF65-F5344CB8AC3E}">
        <p14:creationId xmlns:p14="http://schemas.microsoft.com/office/powerpoint/2010/main" val="352785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C28209-F5E1-41C5-8EBF-36D41C086AD9}"/>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A79E2AB2-D59F-4AEF-886B-7EFE9B679B97}"/>
              </a:ext>
            </a:extLst>
          </p:cNvPr>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792F697-A6BA-4922-B43F-E7A3D12AAEB4}"/>
              </a:ext>
            </a:extLst>
          </p:cNvPr>
          <p:cNvSpPr>
            <a:spLocks noGrp="1"/>
          </p:cNvSpPr>
          <p:nvPr>
            <p:ph type="dt" sz="half" idx="10"/>
          </p:nvPr>
        </p:nvSpPr>
        <p:spPr/>
        <p:txBody>
          <a:bodyPr/>
          <a:lstStyle/>
          <a:p>
            <a:fld id="{AFC6CB76-0154-430C-BF49-DA4A7EBB9232}" type="datetimeFigureOut">
              <a:rPr lang="nl-NL" smtClean="0"/>
              <a:t>6-12-2017</a:t>
            </a:fld>
            <a:endParaRPr lang="nl-NL"/>
          </a:p>
        </p:txBody>
      </p:sp>
      <p:sp>
        <p:nvSpPr>
          <p:cNvPr id="5" name="Tijdelijke aanduiding voor voettekst 4">
            <a:extLst>
              <a:ext uri="{FF2B5EF4-FFF2-40B4-BE49-F238E27FC236}">
                <a16:creationId xmlns:a16="http://schemas.microsoft.com/office/drawing/2014/main" id="{915C7D99-4FA1-4F3B-A8CD-DE835853EC9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162C536-C38A-4CD1-88C1-75272E3A347A}"/>
              </a:ext>
            </a:extLst>
          </p:cNvPr>
          <p:cNvSpPr>
            <a:spLocks noGrp="1"/>
          </p:cNvSpPr>
          <p:nvPr>
            <p:ph type="sldNum" sz="quarter" idx="12"/>
          </p:nvPr>
        </p:nvSpPr>
        <p:spPr/>
        <p:txBody>
          <a:bodyPr/>
          <a:lstStyle/>
          <a:p>
            <a:fld id="{941E87C3-54DC-41E6-97DA-5CDBE56EE8E0}" type="slidenum">
              <a:rPr lang="nl-NL" smtClean="0"/>
              <a:t>‹nr.›</a:t>
            </a:fld>
            <a:endParaRPr lang="nl-NL"/>
          </a:p>
        </p:txBody>
      </p:sp>
    </p:spTree>
    <p:extLst>
      <p:ext uri="{BB962C8B-B14F-4D97-AF65-F5344CB8AC3E}">
        <p14:creationId xmlns:p14="http://schemas.microsoft.com/office/powerpoint/2010/main" val="3135461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6B40E063-1E8E-443F-9301-915DDF735B3E}"/>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4DE889F8-06AB-432D-9608-1BCFFFC3B6DB}"/>
              </a:ext>
            </a:extLst>
          </p:cNvPr>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C25466D0-74EA-49E1-A7C7-34F8D9D255F0}"/>
              </a:ext>
            </a:extLst>
          </p:cNvPr>
          <p:cNvSpPr>
            <a:spLocks noGrp="1"/>
          </p:cNvSpPr>
          <p:nvPr>
            <p:ph type="dt" sz="half" idx="10"/>
          </p:nvPr>
        </p:nvSpPr>
        <p:spPr/>
        <p:txBody>
          <a:bodyPr/>
          <a:lstStyle/>
          <a:p>
            <a:fld id="{AFC6CB76-0154-430C-BF49-DA4A7EBB9232}" type="datetimeFigureOut">
              <a:rPr lang="nl-NL" smtClean="0"/>
              <a:t>6-12-2017</a:t>
            </a:fld>
            <a:endParaRPr lang="nl-NL"/>
          </a:p>
        </p:txBody>
      </p:sp>
      <p:sp>
        <p:nvSpPr>
          <p:cNvPr id="5" name="Tijdelijke aanduiding voor voettekst 4">
            <a:extLst>
              <a:ext uri="{FF2B5EF4-FFF2-40B4-BE49-F238E27FC236}">
                <a16:creationId xmlns:a16="http://schemas.microsoft.com/office/drawing/2014/main" id="{3F607A13-8847-482F-8303-082DC872873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36D26E0-0BE1-458C-8EBD-00F28CADE7CC}"/>
              </a:ext>
            </a:extLst>
          </p:cNvPr>
          <p:cNvSpPr>
            <a:spLocks noGrp="1"/>
          </p:cNvSpPr>
          <p:nvPr>
            <p:ph type="sldNum" sz="quarter" idx="12"/>
          </p:nvPr>
        </p:nvSpPr>
        <p:spPr/>
        <p:txBody>
          <a:bodyPr/>
          <a:lstStyle/>
          <a:p>
            <a:fld id="{941E87C3-54DC-41E6-97DA-5CDBE56EE8E0}" type="slidenum">
              <a:rPr lang="nl-NL" smtClean="0"/>
              <a:t>‹nr.›</a:t>
            </a:fld>
            <a:endParaRPr lang="nl-NL"/>
          </a:p>
        </p:txBody>
      </p:sp>
    </p:spTree>
    <p:extLst>
      <p:ext uri="{BB962C8B-B14F-4D97-AF65-F5344CB8AC3E}">
        <p14:creationId xmlns:p14="http://schemas.microsoft.com/office/powerpoint/2010/main" val="20834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DEE746-BC7B-445B-9A3F-262D744F3CC4}"/>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1624CEB4-1353-4DA3-B64C-F5F088AAB57E}"/>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88C3945-D81B-4BB2-834F-C8F51092D377}"/>
              </a:ext>
            </a:extLst>
          </p:cNvPr>
          <p:cNvSpPr>
            <a:spLocks noGrp="1"/>
          </p:cNvSpPr>
          <p:nvPr>
            <p:ph type="dt" sz="half" idx="10"/>
          </p:nvPr>
        </p:nvSpPr>
        <p:spPr/>
        <p:txBody>
          <a:bodyPr/>
          <a:lstStyle/>
          <a:p>
            <a:fld id="{AFC6CB76-0154-430C-BF49-DA4A7EBB9232}" type="datetimeFigureOut">
              <a:rPr lang="nl-NL" smtClean="0"/>
              <a:t>6-12-2017</a:t>
            </a:fld>
            <a:endParaRPr lang="nl-NL"/>
          </a:p>
        </p:txBody>
      </p:sp>
      <p:sp>
        <p:nvSpPr>
          <p:cNvPr id="5" name="Tijdelijke aanduiding voor voettekst 4">
            <a:extLst>
              <a:ext uri="{FF2B5EF4-FFF2-40B4-BE49-F238E27FC236}">
                <a16:creationId xmlns:a16="http://schemas.microsoft.com/office/drawing/2014/main" id="{6C878963-4A1F-4ADE-9052-5BE1CDB95C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6EEDC08-6720-479A-A3D0-3047158D0AA2}"/>
              </a:ext>
            </a:extLst>
          </p:cNvPr>
          <p:cNvSpPr>
            <a:spLocks noGrp="1"/>
          </p:cNvSpPr>
          <p:nvPr>
            <p:ph type="sldNum" sz="quarter" idx="12"/>
          </p:nvPr>
        </p:nvSpPr>
        <p:spPr/>
        <p:txBody>
          <a:bodyPr/>
          <a:lstStyle/>
          <a:p>
            <a:fld id="{941E87C3-54DC-41E6-97DA-5CDBE56EE8E0}" type="slidenum">
              <a:rPr lang="nl-NL" smtClean="0"/>
              <a:t>‹nr.›</a:t>
            </a:fld>
            <a:endParaRPr lang="nl-NL"/>
          </a:p>
        </p:txBody>
      </p:sp>
    </p:spTree>
    <p:extLst>
      <p:ext uri="{BB962C8B-B14F-4D97-AF65-F5344CB8AC3E}">
        <p14:creationId xmlns:p14="http://schemas.microsoft.com/office/powerpoint/2010/main" val="3009683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800511-5E46-4977-98EB-63A3FE7ACE40}"/>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4D3CA8C1-25E8-4852-9817-0269334B8D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a16="http://schemas.microsoft.com/office/drawing/2014/main" id="{47C5D560-4FCD-4DE6-84CF-CF6DDB48DAE4}"/>
              </a:ext>
            </a:extLst>
          </p:cNvPr>
          <p:cNvSpPr>
            <a:spLocks noGrp="1"/>
          </p:cNvSpPr>
          <p:nvPr>
            <p:ph type="dt" sz="half" idx="10"/>
          </p:nvPr>
        </p:nvSpPr>
        <p:spPr/>
        <p:txBody>
          <a:bodyPr/>
          <a:lstStyle/>
          <a:p>
            <a:fld id="{AFC6CB76-0154-430C-BF49-DA4A7EBB9232}" type="datetimeFigureOut">
              <a:rPr lang="nl-NL" smtClean="0"/>
              <a:t>6-12-2017</a:t>
            </a:fld>
            <a:endParaRPr lang="nl-NL"/>
          </a:p>
        </p:txBody>
      </p:sp>
      <p:sp>
        <p:nvSpPr>
          <p:cNvPr id="5" name="Tijdelijke aanduiding voor voettekst 4">
            <a:extLst>
              <a:ext uri="{FF2B5EF4-FFF2-40B4-BE49-F238E27FC236}">
                <a16:creationId xmlns:a16="http://schemas.microsoft.com/office/drawing/2014/main" id="{2CC68338-A5A9-4C0A-BAD8-40DDE57674F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BD8C5DF-AFAC-47AA-A2AF-5FEFB1708081}"/>
              </a:ext>
            </a:extLst>
          </p:cNvPr>
          <p:cNvSpPr>
            <a:spLocks noGrp="1"/>
          </p:cNvSpPr>
          <p:nvPr>
            <p:ph type="sldNum" sz="quarter" idx="12"/>
          </p:nvPr>
        </p:nvSpPr>
        <p:spPr/>
        <p:txBody>
          <a:bodyPr/>
          <a:lstStyle/>
          <a:p>
            <a:fld id="{941E87C3-54DC-41E6-97DA-5CDBE56EE8E0}" type="slidenum">
              <a:rPr lang="nl-NL" smtClean="0"/>
              <a:t>‹nr.›</a:t>
            </a:fld>
            <a:endParaRPr lang="nl-NL"/>
          </a:p>
        </p:txBody>
      </p:sp>
    </p:spTree>
    <p:extLst>
      <p:ext uri="{BB962C8B-B14F-4D97-AF65-F5344CB8AC3E}">
        <p14:creationId xmlns:p14="http://schemas.microsoft.com/office/powerpoint/2010/main" val="161167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D788D8-1A77-48B7-9785-66C4AFB10579}"/>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94F7E679-DA9D-43D1-BE34-D95EA7916C49}"/>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BD65AD83-66E3-4911-ACB5-DEE762108875}"/>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1FEBFCAE-8E76-4CF6-BBDC-3D684A58010F}"/>
              </a:ext>
            </a:extLst>
          </p:cNvPr>
          <p:cNvSpPr>
            <a:spLocks noGrp="1"/>
          </p:cNvSpPr>
          <p:nvPr>
            <p:ph type="dt" sz="half" idx="10"/>
          </p:nvPr>
        </p:nvSpPr>
        <p:spPr/>
        <p:txBody>
          <a:bodyPr/>
          <a:lstStyle/>
          <a:p>
            <a:fld id="{AFC6CB76-0154-430C-BF49-DA4A7EBB9232}" type="datetimeFigureOut">
              <a:rPr lang="nl-NL" smtClean="0"/>
              <a:t>6-12-2017</a:t>
            </a:fld>
            <a:endParaRPr lang="nl-NL"/>
          </a:p>
        </p:txBody>
      </p:sp>
      <p:sp>
        <p:nvSpPr>
          <p:cNvPr id="6" name="Tijdelijke aanduiding voor voettekst 5">
            <a:extLst>
              <a:ext uri="{FF2B5EF4-FFF2-40B4-BE49-F238E27FC236}">
                <a16:creationId xmlns:a16="http://schemas.microsoft.com/office/drawing/2014/main" id="{BB7B84E5-2B99-453E-8DDB-54BE2DCAA2F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2866E449-5ED2-4766-B0E9-6CD23243FBD6}"/>
              </a:ext>
            </a:extLst>
          </p:cNvPr>
          <p:cNvSpPr>
            <a:spLocks noGrp="1"/>
          </p:cNvSpPr>
          <p:nvPr>
            <p:ph type="sldNum" sz="quarter" idx="12"/>
          </p:nvPr>
        </p:nvSpPr>
        <p:spPr/>
        <p:txBody>
          <a:bodyPr/>
          <a:lstStyle/>
          <a:p>
            <a:fld id="{941E87C3-54DC-41E6-97DA-5CDBE56EE8E0}" type="slidenum">
              <a:rPr lang="nl-NL" smtClean="0"/>
              <a:t>‹nr.›</a:t>
            </a:fld>
            <a:endParaRPr lang="nl-NL"/>
          </a:p>
        </p:txBody>
      </p:sp>
    </p:spTree>
    <p:extLst>
      <p:ext uri="{BB962C8B-B14F-4D97-AF65-F5344CB8AC3E}">
        <p14:creationId xmlns:p14="http://schemas.microsoft.com/office/powerpoint/2010/main" val="401801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7838C0-B222-48CC-90AF-C01614DFA57F}"/>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0AD98A79-362E-4104-82EA-BACE3CA322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9E7F3F01-D8FB-41F2-82A5-20980B5F209D}"/>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3D37C866-5786-49D6-8508-26B224CBD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837404D8-2DBD-412E-B5F1-012627345DAA}"/>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785CFB16-B79D-4D1C-A291-99B05A4EBC84}"/>
              </a:ext>
            </a:extLst>
          </p:cNvPr>
          <p:cNvSpPr>
            <a:spLocks noGrp="1"/>
          </p:cNvSpPr>
          <p:nvPr>
            <p:ph type="dt" sz="half" idx="10"/>
          </p:nvPr>
        </p:nvSpPr>
        <p:spPr/>
        <p:txBody>
          <a:bodyPr/>
          <a:lstStyle/>
          <a:p>
            <a:fld id="{AFC6CB76-0154-430C-BF49-DA4A7EBB9232}" type="datetimeFigureOut">
              <a:rPr lang="nl-NL" smtClean="0"/>
              <a:t>6-12-2017</a:t>
            </a:fld>
            <a:endParaRPr lang="nl-NL"/>
          </a:p>
        </p:txBody>
      </p:sp>
      <p:sp>
        <p:nvSpPr>
          <p:cNvPr id="8" name="Tijdelijke aanduiding voor voettekst 7">
            <a:extLst>
              <a:ext uri="{FF2B5EF4-FFF2-40B4-BE49-F238E27FC236}">
                <a16:creationId xmlns:a16="http://schemas.microsoft.com/office/drawing/2014/main" id="{D7D42072-D436-462F-8909-98CD2E50D5C0}"/>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0145BD69-EE56-4C3D-96BD-EADDC2BAB00E}"/>
              </a:ext>
            </a:extLst>
          </p:cNvPr>
          <p:cNvSpPr>
            <a:spLocks noGrp="1"/>
          </p:cNvSpPr>
          <p:nvPr>
            <p:ph type="sldNum" sz="quarter" idx="12"/>
          </p:nvPr>
        </p:nvSpPr>
        <p:spPr/>
        <p:txBody>
          <a:bodyPr/>
          <a:lstStyle/>
          <a:p>
            <a:fld id="{941E87C3-54DC-41E6-97DA-5CDBE56EE8E0}" type="slidenum">
              <a:rPr lang="nl-NL" smtClean="0"/>
              <a:t>‹nr.›</a:t>
            </a:fld>
            <a:endParaRPr lang="nl-NL"/>
          </a:p>
        </p:txBody>
      </p:sp>
    </p:spTree>
    <p:extLst>
      <p:ext uri="{BB962C8B-B14F-4D97-AF65-F5344CB8AC3E}">
        <p14:creationId xmlns:p14="http://schemas.microsoft.com/office/powerpoint/2010/main" val="255125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D4DC56-5BBC-493F-8EB9-EFB5A2D032C3}"/>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C3F96258-4804-45D0-A4E7-A2E83DC55934}"/>
              </a:ext>
            </a:extLst>
          </p:cNvPr>
          <p:cNvSpPr>
            <a:spLocks noGrp="1"/>
          </p:cNvSpPr>
          <p:nvPr>
            <p:ph type="dt" sz="half" idx="10"/>
          </p:nvPr>
        </p:nvSpPr>
        <p:spPr/>
        <p:txBody>
          <a:bodyPr/>
          <a:lstStyle/>
          <a:p>
            <a:fld id="{AFC6CB76-0154-430C-BF49-DA4A7EBB9232}" type="datetimeFigureOut">
              <a:rPr lang="nl-NL" smtClean="0"/>
              <a:t>6-12-2017</a:t>
            </a:fld>
            <a:endParaRPr lang="nl-NL"/>
          </a:p>
        </p:txBody>
      </p:sp>
      <p:sp>
        <p:nvSpPr>
          <p:cNvPr id="4" name="Tijdelijke aanduiding voor voettekst 3">
            <a:extLst>
              <a:ext uri="{FF2B5EF4-FFF2-40B4-BE49-F238E27FC236}">
                <a16:creationId xmlns:a16="http://schemas.microsoft.com/office/drawing/2014/main" id="{AD868C14-4F9F-4F16-B601-A43D6BCE76A9}"/>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1F4A5B5A-2C21-447E-B4D4-534E94A13C56}"/>
              </a:ext>
            </a:extLst>
          </p:cNvPr>
          <p:cNvSpPr>
            <a:spLocks noGrp="1"/>
          </p:cNvSpPr>
          <p:nvPr>
            <p:ph type="sldNum" sz="quarter" idx="12"/>
          </p:nvPr>
        </p:nvSpPr>
        <p:spPr/>
        <p:txBody>
          <a:bodyPr/>
          <a:lstStyle/>
          <a:p>
            <a:fld id="{941E87C3-54DC-41E6-97DA-5CDBE56EE8E0}" type="slidenum">
              <a:rPr lang="nl-NL" smtClean="0"/>
              <a:t>‹nr.›</a:t>
            </a:fld>
            <a:endParaRPr lang="nl-NL"/>
          </a:p>
        </p:txBody>
      </p:sp>
    </p:spTree>
    <p:extLst>
      <p:ext uri="{BB962C8B-B14F-4D97-AF65-F5344CB8AC3E}">
        <p14:creationId xmlns:p14="http://schemas.microsoft.com/office/powerpoint/2010/main" val="1229661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D222AC7-0681-4658-97F9-3604EAC379ED}"/>
              </a:ext>
            </a:extLst>
          </p:cNvPr>
          <p:cNvSpPr>
            <a:spLocks noGrp="1"/>
          </p:cNvSpPr>
          <p:nvPr>
            <p:ph type="dt" sz="half" idx="10"/>
          </p:nvPr>
        </p:nvSpPr>
        <p:spPr/>
        <p:txBody>
          <a:bodyPr/>
          <a:lstStyle/>
          <a:p>
            <a:fld id="{AFC6CB76-0154-430C-BF49-DA4A7EBB9232}" type="datetimeFigureOut">
              <a:rPr lang="nl-NL" smtClean="0"/>
              <a:t>6-12-2017</a:t>
            </a:fld>
            <a:endParaRPr lang="nl-NL"/>
          </a:p>
        </p:txBody>
      </p:sp>
      <p:sp>
        <p:nvSpPr>
          <p:cNvPr id="3" name="Tijdelijke aanduiding voor voettekst 2">
            <a:extLst>
              <a:ext uri="{FF2B5EF4-FFF2-40B4-BE49-F238E27FC236}">
                <a16:creationId xmlns:a16="http://schemas.microsoft.com/office/drawing/2014/main" id="{53A23427-2799-4169-ADDC-7CF97544C33B}"/>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B7DD6C24-A7B5-48D8-85D5-D33EC35E3B94}"/>
              </a:ext>
            </a:extLst>
          </p:cNvPr>
          <p:cNvSpPr>
            <a:spLocks noGrp="1"/>
          </p:cNvSpPr>
          <p:nvPr>
            <p:ph type="sldNum" sz="quarter" idx="12"/>
          </p:nvPr>
        </p:nvSpPr>
        <p:spPr/>
        <p:txBody>
          <a:bodyPr/>
          <a:lstStyle/>
          <a:p>
            <a:fld id="{941E87C3-54DC-41E6-97DA-5CDBE56EE8E0}" type="slidenum">
              <a:rPr lang="nl-NL" smtClean="0"/>
              <a:t>‹nr.›</a:t>
            </a:fld>
            <a:endParaRPr lang="nl-NL"/>
          </a:p>
        </p:txBody>
      </p:sp>
    </p:spTree>
    <p:extLst>
      <p:ext uri="{BB962C8B-B14F-4D97-AF65-F5344CB8AC3E}">
        <p14:creationId xmlns:p14="http://schemas.microsoft.com/office/powerpoint/2010/main" val="2829390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51D522-04AF-42B1-B518-E567BBE95DF9}"/>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C1F06978-6B2E-4CAD-B872-1970776D6C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D154363D-BE34-43DC-876A-9B97A40CE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BBDF40C1-B95F-4C52-A5EB-C1AC5C18CCEA}"/>
              </a:ext>
            </a:extLst>
          </p:cNvPr>
          <p:cNvSpPr>
            <a:spLocks noGrp="1"/>
          </p:cNvSpPr>
          <p:nvPr>
            <p:ph type="dt" sz="half" idx="10"/>
          </p:nvPr>
        </p:nvSpPr>
        <p:spPr/>
        <p:txBody>
          <a:bodyPr/>
          <a:lstStyle/>
          <a:p>
            <a:fld id="{AFC6CB76-0154-430C-BF49-DA4A7EBB9232}" type="datetimeFigureOut">
              <a:rPr lang="nl-NL" smtClean="0"/>
              <a:t>6-12-2017</a:t>
            </a:fld>
            <a:endParaRPr lang="nl-NL"/>
          </a:p>
        </p:txBody>
      </p:sp>
      <p:sp>
        <p:nvSpPr>
          <p:cNvPr id="6" name="Tijdelijke aanduiding voor voettekst 5">
            <a:extLst>
              <a:ext uri="{FF2B5EF4-FFF2-40B4-BE49-F238E27FC236}">
                <a16:creationId xmlns:a16="http://schemas.microsoft.com/office/drawing/2014/main" id="{CEB36CBE-D0A4-4295-BFB8-F4DBA999977E}"/>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55B5C3B9-7686-4A8F-AF85-33E325E463E4}"/>
              </a:ext>
            </a:extLst>
          </p:cNvPr>
          <p:cNvSpPr>
            <a:spLocks noGrp="1"/>
          </p:cNvSpPr>
          <p:nvPr>
            <p:ph type="sldNum" sz="quarter" idx="12"/>
          </p:nvPr>
        </p:nvSpPr>
        <p:spPr/>
        <p:txBody>
          <a:bodyPr/>
          <a:lstStyle/>
          <a:p>
            <a:fld id="{941E87C3-54DC-41E6-97DA-5CDBE56EE8E0}" type="slidenum">
              <a:rPr lang="nl-NL" smtClean="0"/>
              <a:t>‹nr.›</a:t>
            </a:fld>
            <a:endParaRPr lang="nl-NL"/>
          </a:p>
        </p:txBody>
      </p:sp>
    </p:spTree>
    <p:extLst>
      <p:ext uri="{BB962C8B-B14F-4D97-AF65-F5344CB8AC3E}">
        <p14:creationId xmlns:p14="http://schemas.microsoft.com/office/powerpoint/2010/main" val="590484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B1ADD5-7DAC-47C8-B9A9-65A1107784C9}"/>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B4A88F7B-E699-42ED-AF26-8A64CE99FC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6BECB5B1-DFF5-4BA9-B0F7-0E5FAF72E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4FF75F78-326C-4623-8317-0D3B423355AF}"/>
              </a:ext>
            </a:extLst>
          </p:cNvPr>
          <p:cNvSpPr>
            <a:spLocks noGrp="1"/>
          </p:cNvSpPr>
          <p:nvPr>
            <p:ph type="dt" sz="half" idx="10"/>
          </p:nvPr>
        </p:nvSpPr>
        <p:spPr/>
        <p:txBody>
          <a:bodyPr/>
          <a:lstStyle/>
          <a:p>
            <a:fld id="{AFC6CB76-0154-430C-BF49-DA4A7EBB9232}" type="datetimeFigureOut">
              <a:rPr lang="nl-NL" smtClean="0"/>
              <a:t>6-12-2017</a:t>
            </a:fld>
            <a:endParaRPr lang="nl-NL"/>
          </a:p>
        </p:txBody>
      </p:sp>
      <p:sp>
        <p:nvSpPr>
          <p:cNvPr id="6" name="Tijdelijke aanduiding voor voettekst 5">
            <a:extLst>
              <a:ext uri="{FF2B5EF4-FFF2-40B4-BE49-F238E27FC236}">
                <a16:creationId xmlns:a16="http://schemas.microsoft.com/office/drawing/2014/main" id="{0B0BD5D3-59D8-4DC0-90B6-3BF72DB5642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55C97F08-0514-4852-A2A1-FF31D800F779}"/>
              </a:ext>
            </a:extLst>
          </p:cNvPr>
          <p:cNvSpPr>
            <a:spLocks noGrp="1"/>
          </p:cNvSpPr>
          <p:nvPr>
            <p:ph type="sldNum" sz="quarter" idx="12"/>
          </p:nvPr>
        </p:nvSpPr>
        <p:spPr/>
        <p:txBody>
          <a:bodyPr/>
          <a:lstStyle/>
          <a:p>
            <a:fld id="{941E87C3-54DC-41E6-97DA-5CDBE56EE8E0}" type="slidenum">
              <a:rPr lang="nl-NL" smtClean="0"/>
              <a:t>‹nr.›</a:t>
            </a:fld>
            <a:endParaRPr lang="nl-NL"/>
          </a:p>
        </p:txBody>
      </p:sp>
    </p:spTree>
    <p:extLst>
      <p:ext uri="{BB962C8B-B14F-4D97-AF65-F5344CB8AC3E}">
        <p14:creationId xmlns:p14="http://schemas.microsoft.com/office/powerpoint/2010/main" val="120577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3975A893-41B5-4C55-8848-E7220D3DB6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2AA609C1-1B97-4B2D-952D-369538AD7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F1D4DF8-7023-4EC9-813D-98A01B714A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6CB76-0154-430C-BF49-DA4A7EBB9232}" type="datetimeFigureOut">
              <a:rPr lang="nl-NL" smtClean="0"/>
              <a:t>6-12-2017</a:t>
            </a:fld>
            <a:endParaRPr lang="nl-NL"/>
          </a:p>
        </p:txBody>
      </p:sp>
      <p:sp>
        <p:nvSpPr>
          <p:cNvPr id="5" name="Tijdelijke aanduiding voor voettekst 4">
            <a:extLst>
              <a:ext uri="{FF2B5EF4-FFF2-40B4-BE49-F238E27FC236}">
                <a16:creationId xmlns:a16="http://schemas.microsoft.com/office/drawing/2014/main" id="{3DCB00CC-3929-4A6F-9E78-49F2E92E8C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B5BBFC66-DD00-4AA3-A7A4-9F0407FFCE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1E87C3-54DC-41E6-97DA-5CDBE56EE8E0}" type="slidenum">
              <a:rPr lang="nl-NL" smtClean="0"/>
              <a:t>‹nr.›</a:t>
            </a:fld>
            <a:endParaRPr lang="nl-NL"/>
          </a:p>
        </p:txBody>
      </p:sp>
    </p:spTree>
    <p:extLst>
      <p:ext uri="{BB962C8B-B14F-4D97-AF65-F5344CB8AC3E}">
        <p14:creationId xmlns:p14="http://schemas.microsoft.com/office/powerpoint/2010/main" val="197909005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gebouw, tekst&#10;&#10;Beschrijving is gegenereerd met hoge betrouwbaarheid">
            <a:extLst>
              <a:ext uri="{FF2B5EF4-FFF2-40B4-BE49-F238E27FC236}">
                <a16:creationId xmlns:a16="http://schemas.microsoft.com/office/drawing/2014/main" id="{43C291F6-F139-40B1-B903-4B4BFE053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pic>
        <p:nvPicPr>
          <p:cNvPr id="16" name="Picture 6"/>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1538929" y="6213310"/>
            <a:ext cx="434612" cy="434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582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7BB25504-68CE-4220-9B7E-0984A0E0E1F8}"/>
              </a:ext>
            </a:extLst>
          </p:cNvPr>
          <p:cNvPicPr>
            <a:picLocks noChangeAspect="1"/>
          </p:cNvPicPr>
          <p:nvPr/>
        </p:nvPicPr>
        <p:blipFill rotWithShape="1">
          <a:blip r:embed="rId3"/>
          <a:srcRect t="2334"/>
          <a:stretch/>
        </p:blipFill>
        <p:spPr>
          <a:xfrm>
            <a:off x="7634100" y="2929180"/>
            <a:ext cx="4143375" cy="3730381"/>
          </a:xfrm>
          <a:prstGeom prst="rect">
            <a:avLst/>
          </a:prstGeom>
        </p:spPr>
      </p:pic>
      <p:pic>
        <p:nvPicPr>
          <p:cNvPr id="4" name="Picture 2" descr="Gerelateerde afbeelding">
            <a:extLst>
              <a:ext uri="{FF2B5EF4-FFF2-40B4-BE49-F238E27FC236}">
                <a16:creationId xmlns:a16="http://schemas.microsoft.com/office/drawing/2014/main" id="{1AD2F3EC-AD19-49DB-A37E-AAB463F0E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8331" y="230188"/>
            <a:ext cx="3107781" cy="65707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AC6F05D0-22A7-4C30-8BAA-C4B22983354D}"/>
              </a:ext>
            </a:extLst>
          </p:cNvPr>
          <p:cNvSpPr/>
          <p:nvPr/>
        </p:nvSpPr>
        <p:spPr>
          <a:xfrm>
            <a:off x="309033" y="230334"/>
            <a:ext cx="757987" cy="702389"/>
          </a:xfrm>
          <a:prstGeom prst="rect">
            <a:avLst/>
          </a:prstGeom>
          <a:solidFill>
            <a:srgbClr val="00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6" name="Tekstvak 5">
            <a:extLst>
              <a:ext uri="{FF2B5EF4-FFF2-40B4-BE49-F238E27FC236}">
                <a16:creationId xmlns:a16="http://schemas.microsoft.com/office/drawing/2014/main" id="{257B8917-9D72-41BC-A848-31BF0DAA045A}"/>
              </a:ext>
            </a:extLst>
          </p:cNvPr>
          <p:cNvSpPr txBox="1"/>
          <p:nvPr/>
        </p:nvSpPr>
        <p:spPr>
          <a:xfrm>
            <a:off x="1067020" y="166029"/>
            <a:ext cx="9237761" cy="830997"/>
          </a:xfrm>
          <a:prstGeom prst="rect">
            <a:avLst/>
          </a:prstGeom>
          <a:noFill/>
        </p:spPr>
        <p:txBody>
          <a:bodyPr wrap="square" rtlCol="0">
            <a:spAutoFit/>
          </a:bodyPr>
          <a:lstStyle/>
          <a:p>
            <a:r>
              <a:rPr lang="nl-NL" sz="4800" dirty="0">
                <a:solidFill>
                  <a:srgbClr val="404040"/>
                </a:solidFill>
                <a:latin typeface="Tw Cen MT Condensed" panose="020B0606020104020203" pitchFamily="34" charset="0"/>
              </a:rPr>
              <a:t>DE TOEKOMST</a:t>
            </a:r>
          </a:p>
        </p:txBody>
      </p:sp>
      <p:pic>
        <p:nvPicPr>
          <p:cNvPr id="7" name="Picture 2" descr="Raket">
            <a:extLst>
              <a:ext uri="{FF2B5EF4-FFF2-40B4-BE49-F238E27FC236}">
                <a16:creationId xmlns:a16="http://schemas.microsoft.com/office/drawing/2014/main" id="{DA16FEAE-F35F-4D91-9666-18A6332EB30E}"/>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auto">
          <a:xfrm>
            <a:off x="414525" y="308027"/>
            <a:ext cx="547002" cy="547002"/>
          </a:xfrm>
          <a:prstGeom prst="rect">
            <a:avLst/>
          </a:prstGeom>
          <a:noFill/>
          <a:extLst>
            <a:ext uri="{909E8E84-426E-40DD-AFC4-6F175D3DCCD1}">
              <a14:hiddenFill xmlns:a14="http://schemas.microsoft.com/office/drawing/2010/main">
                <a:solidFill>
                  <a:srgbClr val="FFFFFF"/>
                </a:solidFill>
              </a14:hiddenFill>
            </a:ext>
          </a:extLst>
        </p:spPr>
      </p:pic>
      <p:sp>
        <p:nvSpPr>
          <p:cNvPr id="8" name="Shape 95">
            <a:extLst>
              <a:ext uri="{FF2B5EF4-FFF2-40B4-BE49-F238E27FC236}">
                <a16:creationId xmlns:a16="http://schemas.microsoft.com/office/drawing/2014/main" id="{52448524-27C8-4D74-8746-EC91AAB969BB}"/>
              </a:ext>
            </a:extLst>
          </p:cNvPr>
          <p:cNvSpPr txBox="1"/>
          <p:nvPr/>
        </p:nvSpPr>
        <p:spPr>
          <a:xfrm>
            <a:off x="414525" y="1707572"/>
            <a:ext cx="9046975" cy="3042227"/>
          </a:xfrm>
          <a:prstGeom prst="rect">
            <a:avLst/>
          </a:prstGeom>
          <a:noFill/>
          <a:ln>
            <a:noFill/>
          </a:ln>
        </p:spPr>
        <p:txBody>
          <a:bodyPr lIns="91425" tIns="91425" rIns="91425" bIns="91425" anchor="ctr" anchorCtr="0">
            <a:noAutofit/>
          </a:bodyPr>
          <a:lstStyle/>
          <a:p>
            <a:pPr lvl="0" rtl="0">
              <a:spcBef>
                <a:spcPts val="0"/>
              </a:spcBef>
              <a:buNone/>
            </a:pPr>
            <a:endParaRPr lang="nl" sz="3000" dirty="0">
              <a:solidFill>
                <a:srgbClr val="434343"/>
              </a:solidFill>
              <a:latin typeface="Montserrat"/>
              <a:ea typeface="Montserrat"/>
              <a:cs typeface="Montserrat"/>
              <a:sym typeface="Montserrat"/>
            </a:endParaRPr>
          </a:p>
        </p:txBody>
      </p:sp>
      <p:sp>
        <p:nvSpPr>
          <p:cNvPr id="9" name="Shape 95">
            <a:extLst>
              <a:ext uri="{FF2B5EF4-FFF2-40B4-BE49-F238E27FC236}">
                <a16:creationId xmlns:a16="http://schemas.microsoft.com/office/drawing/2014/main" id="{4F9A5F1E-D0B1-469D-A564-57F26888B437}"/>
              </a:ext>
            </a:extLst>
          </p:cNvPr>
          <p:cNvSpPr txBox="1"/>
          <p:nvPr/>
        </p:nvSpPr>
        <p:spPr>
          <a:xfrm>
            <a:off x="414525" y="1907886"/>
            <a:ext cx="11561587" cy="3042227"/>
          </a:xfrm>
          <a:prstGeom prst="rect">
            <a:avLst/>
          </a:prstGeom>
          <a:noFill/>
          <a:ln>
            <a:noFill/>
          </a:ln>
        </p:spPr>
        <p:txBody>
          <a:bodyPr lIns="91425" tIns="91425" rIns="91425" bIns="91425" anchor="ctr" anchorCtr="0">
            <a:noAutofit/>
          </a:bodyPr>
          <a:lstStyle/>
          <a:p>
            <a:pPr marL="457200" lvl="0" indent="-457200">
              <a:buFont typeface="Arial" panose="020B0604020202020204" pitchFamily="34" charset="0"/>
              <a:buChar char="•"/>
            </a:pPr>
            <a:r>
              <a:rPr lang="nl-NL" sz="3000" dirty="0">
                <a:solidFill>
                  <a:srgbClr val="434343"/>
                </a:solidFill>
                <a:latin typeface="Montserrat"/>
                <a:ea typeface="Montserrat"/>
                <a:cs typeface="Montserrat"/>
                <a:sym typeface="Montserrat"/>
              </a:rPr>
              <a:t>Eenvoudig vervangen van installaties/modules</a:t>
            </a:r>
          </a:p>
          <a:p>
            <a:pPr marL="457200" lvl="0" indent="-457200">
              <a:buFont typeface="Arial" panose="020B0604020202020204" pitchFamily="34" charset="0"/>
              <a:buChar char="•"/>
            </a:pPr>
            <a:r>
              <a:rPr lang="nl-NL" sz="3000" dirty="0">
                <a:solidFill>
                  <a:srgbClr val="434343"/>
                </a:solidFill>
                <a:latin typeface="Montserrat"/>
                <a:ea typeface="Montserrat"/>
                <a:cs typeface="Montserrat"/>
                <a:sym typeface="Montserrat"/>
              </a:rPr>
              <a:t>Hergebruiken in nieuwe modules</a:t>
            </a:r>
          </a:p>
          <a:p>
            <a:pPr marL="457200" lvl="0" indent="-457200">
              <a:buFont typeface="Arial" panose="020B0604020202020204" pitchFamily="34" charset="0"/>
              <a:buChar char="•"/>
            </a:pPr>
            <a:r>
              <a:rPr lang="nl-NL" sz="3000" dirty="0">
                <a:solidFill>
                  <a:srgbClr val="434343"/>
                </a:solidFill>
                <a:latin typeface="Montserrat"/>
                <a:ea typeface="Montserrat"/>
                <a:cs typeface="Montserrat"/>
                <a:sym typeface="Montserrat"/>
              </a:rPr>
              <a:t>Modules eenvoudig aan te passen aan wensen</a:t>
            </a:r>
          </a:p>
          <a:p>
            <a:pPr marL="457200" lvl="0" indent="-457200">
              <a:buFont typeface="Arial" panose="020B0604020202020204" pitchFamily="34" charset="0"/>
              <a:buChar char="•"/>
            </a:pPr>
            <a:r>
              <a:rPr lang="nl-NL" sz="3000" dirty="0">
                <a:solidFill>
                  <a:srgbClr val="434343"/>
                </a:solidFill>
                <a:latin typeface="Montserrat"/>
                <a:ea typeface="Montserrat"/>
                <a:cs typeface="Montserrat"/>
                <a:sym typeface="Montserrat"/>
              </a:rPr>
              <a:t>Monitoren van modules</a:t>
            </a:r>
          </a:p>
          <a:p>
            <a:pPr marL="457200" lvl="0" indent="-457200">
              <a:buFont typeface="Arial" panose="020B0604020202020204" pitchFamily="34" charset="0"/>
              <a:buChar char="•"/>
            </a:pPr>
            <a:r>
              <a:rPr lang="nl-NL" sz="3000" dirty="0">
                <a:solidFill>
                  <a:srgbClr val="434343"/>
                </a:solidFill>
                <a:latin typeface="Montserrat"/>
                <a:ea typeface="Montserrat"/>
                <a:cs typeface="Montserrat"/>
                <a:sym typeface="Montserrat"/>
              </a:rPr>
              <a:t>Database modules</a:t>
            </a:r>
          </a:p>
          <a:p>
            <a:pPr marL="457200" lvl="0" indent="-457200">
              <a:buFont typeface="Arial" panose="020B0604020202020204" pitchFamily="34" charset="0"/>
              <a:buChar char="•"/>
            </a:pPr>
            <a:r>
              <a:rPr lang="nl-NL" sz="3000" dirty="0">
                <a:solidFill>
                  <a:srgbClr val="434343"/>
                </a:solidFill>
                <a:latin typeface="Montserrat"/>
                <a:ea typeface="Montserrat"/>
                <a:cs typeface="Montserrat"/>
                <a:sym typeface="Montserrat"/>
              </a:rPr>
              <a:t>Optimale uitwisseling modules</a:t>
            </a:r>
          </a:p>
          <a:p>
            <a:pPr marL="457200" lvl="0" indent="-457200">
              <a:buFont typeface="Arial" panose="020B0604020202020204" pitchFamily="34" charset="0"/>
              <a:buChar char="•"/>
            </a:pPr>
            <a:r>
              <a:rPr lang="nl-NL" sz="3000" dirty="0">
                <a:solidFill>
                  <a:srgbClr val="434343"/>
                </a:solidFill>
                <a:latin typeface="Montserrat"/>
                <a:ea typeface="Montserrat"/>
                <a:cs typeface="Montserrat"/>
                <a:sym typeface="Montserrat"/>
              </a:rPr>
              <a:t>Esthetisch </a:t>
            </a:r>
          </a:p>
        </p:txBody>
      </p:sp>
    </p:spTree>
    <p:extLst>
      <p:ext uri="{BB962C8B-B14F-4D97-AF65-F5344CB8AC3E}">
        <p14:creationId xmlns:p14="http://schemas.microsoft.com/office/powerpoint/2010/main" val="3523239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Afbeelding 41">
            <a:extLst>
              <a:ext uri="{FF2B5EF4-FFF2-40B4-BE49-F238E27FC236}">
                <a16:creationId xmlns:a16="http://schemas.microsoft.com/office/drawing/2014/main" id="{22B8359B-DE8D-4659-B210-4E131BB081B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hthoek 1"/>
          <p:cNvSpPr/>
          <p:nvPr/>
        </p:nvSpPr>
        <p:spPr>
          <a:xfrm>
            <a:off x="5416831" y="-596228"/>
            <a:ext cx="10274060" cy="369332"/>
          </a:xfrm>
          <a:prstGeom prst="rect">
            <a:avLst/>
          </a:prstGeom>
        </p:spPr>
        <p:txBody>
          <a:bodyPr wrap="square">
            <a:spAutoFit/>
          </a:bodyPr>
          <a:lstStyle/>
          <a:p>
            <a:r>
              <a:rPr lang="nl-NL" dirty="0">
                <a:solidFill>
                  <a:schemeClr val="bg1">
                    <a:lumMod val="50000"/>
                  </a:schemeClr>
                </a:solidFill>
              </a:rPr>
              <a:t>  </a:t>
            </a:r>
          </a:p>
        </p:txBody>
      </p:sp>
      <p:cxnSp>
        <p:nvCxnSpPr>
          <p:cNvPr id="41" name="Rechte verbindingslijn 40">
            <a:extLst>
              <a:ext uri="{FF2B5EF4-FFF2-40B4-BE49-F238E27FC236}">
                <a16:creationId xmlns:a16="http://schemas.microsoft.com/office/drawing/2014/main" id="{9C5A4906-C761-440E-8840-162A8B6AADE3}"/>
              </a:ext>
            </a:extLst>
          </p:cNvPr>
          <p:cNvCxnSpPr/>
          <p:nvPr/>
        </p:nvCxnSpPr>
        <p:spPr>
          <a:xfrm>
            <a:off x="339436" y="5757141"/>
            <a:ext cx="11492347" cy="0"/>
          </a:xfrm>
          <a:prstGeom prst="line">
            <a:avLst/>
          </a:prstGeom>
        </p:spPr>
        <p:style>
          <a:lnRef idx="1">
            <a:schemeClr val="accent3"/>
          </a:lnRef>
          <a:fillRef idx="0">
            <a:schemeClr val="accent3"/>
          </a:fillRef>
          <a:effectRef idx="0">
            <a:schemeClr val="accent3"/>
          </a:effectRef>
          <a:fontRef idx="minor">
            <a:schemeClr val="tx1"/>
          </a:fontRef>
        </p:style>
      </p:cxnSp>
      <p:sp>
        <p:nvSpPr>
          <p:cNvPr id="43" name="Tijdelijke aanduiding voor inhoud 2">
            <a:extLst>
              <a:ext uri="{FF2B5EF4-FFF2-40B4-BE49-F238E27FC236}">
                <a16:creationId xmlns:a16="http://schemas.microsoft.com/office/drawing/2014/main" id="{FDA84535-E4DA-435E-B3C0-D4811E8B42CF}"/>
              </a:ext>
            </a:extLst>
          </p:cNvPr>
          <p:cNvSpPr txBox="1">
            <a:spLocks/>
          </p:cNvSpPr>
          <p:nvPr/>
        </p:nvSpPr>
        <p:spPr>
          <a:xfrm>
            <a:off x="339435" y="5879676"/>
            <a:ext cx="11492348" cy="824844"/>
          </a:xfrm>
          <a:prstGeom prst="rect">
            <a:avLst/>
          </a:prstGeom>
          <a:solidFill>
            <a:schemeClr val="bg1">
              <a:alpha val="8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spcBef>
                <a:spcPts val="0"/>
              </a:spcBef>
            </a:pPr>
            <a:r>
              <a:rPr lang="nl-NL" altLang="nl-NL" sz="1200" dirty="0">
                <a:solidFill>
                  <a:schemeClr val="bg1">
                    <a:lumMod val="50000"/>
                  </a:schemeClr>
                </a:solidFill>
                <a:ea typeface="Verdana" panose="020B0604030504040204" pitchFamily="34" charset="0"/>
                <a:cs typeface="Verdana" panose="020B0604030504040204" pitchFamily="34" charset="0"/>
              </a:rPr>
              <a:t>Schrijvers Technische Installaties		Contactpersoon: Christina Randjiet-Singh</a:t>
            </a:r>
          </a:p>
          <a:p>
            <a:pPr algn="l">
              <a:lnSpc>
                <a:spcPct val="150000"/>
              </a:lnSpc>
              <a:spcBef>
                <a:spcPts val="0"/>
              </a:spcBef>
            </a:pPr>
            <a:r>
              <a:rPr lang="nl-NL" altLang="nl-NL" sz="1200" dirty="0">
                <a:solidFill>
                  <a:schemeClr val="bg1">
                    <a:lumMod val="50000"/>
                  </a:schemeClr>
                </a:solidFill>
                <a:ea typeface="Verdana" panose="020B0604030504040204" pitchFamily="34" charset="0"/>
                <a:cs typeface="Verdana" panose="020B0604030504040204" pitchFamily="34" charset="0"/>
              </a:rPr>
              <a:t>http://www.sti-oss.nl			Contactgegevens: crandjiet-singh@sti-oss.nl l +</a:t>
            </a:r>
            <a:r>
              <a:rPr lang="nl-NL" altLang="nl-NL" sz="1200">
                <a:solidFill>
                  <a:schemeClr val="bg1">
                    <a:lumMod val="50000"/>
                  </a:schemeClr>
                </a:solidFill>
                <a:ea typeface="Verdana" panose="020B0604030504040204" pitchFamily="34" charset="0"/>
                <a:cs typeface="Verdana" panose="020B0604030504040204" pitchFamily="34" charset="0"/>
              </a:rPr>
              <a:t>316 30214287</a:t>
            </a:r>
            <a:endParaRPr lang="nl-NL" altLang="nl-NL" sz="1200" dirty="0">
              <a:solidFill>
                <a:schemeClr val="bg1">
                  <a:lumMod val="50000"/>
                </a:schemeClr>
              </a:solidFill>
              <a:ea typeface="Verdana" panose="020B0604030504040204" pitchFamily="34" charset="0"/>
              <a:cs typeface="Verdana" panose="020B0604030504040204" pitchFamily="34" charset="0"/>
            </a:endParaRPr>
          </a:p>
        </p:txBody>
      </p:sp>
      <p:pic>
        <p:nvPicPr>
          <p:cNvPr id="6148" name="Picture 4" descr="https://intranet.hb-oss.nl/media/272362/schrijvers-logo-kleur.jpg">
            <a:extLst>
              <a:ext uri="{FF2B5EF4-FFF2-40B4-BE49-F238E27FC236}">
                <a16:creationId xmlns:a16="http://schemas.microsoft.com/office/drawing/2014/main" id="{0DEDD95E-1DD4-497A-BB64-23993DA5E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978" y="5940793"/>
            <a:ext cx="3530284" cy="72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55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1538929" y="6213310"/>
            <a:ext cx="434612" cy="434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hape 95">
            <a:extLst>
              <a:ext uri="{FF2B5EF4-FFF2-40B4-BE49-F238E27FC236}">
                <a16:creationId xmlns:a16="http://schemas.microsoft.com/office/drawing/2014/main" id="{6DA86A10-46BE-45A6-92B6-BAF202B31A1A}"/>
              </a:ext>
            </a:extLst>
          </p:cNvPr>
          <p:cNvSpPr txBox="1"/>
          <p:nvPr/>
        </p:nvSpPr>
        <p:spPr>
          <a:xfrm>
            <a:off x="660412" y="2634673"/>
            <a:ext cx="4820929" cy="1864200"/>
          </a:xfrm>
          <a:prstGeom prst="rect">
            <a:avLst/>
          </a:prstGeom>
          <a:noFill/>
          <a:ln>
            <a:noFill/>
          </a:ln>
        </p:spPr>
        <p:txBody>
          <a:bodyPr lIns="91425" tIns="91425" rIns="91425" bIns="91425" anchor="ctr" anchorCtr="0">
            <a:noAutofit/>
          </a:bodyPr>
          <a:lstStyle/>
          <a:p>
            <a:pPr lvl="0" rtl="0">
              <a:spcBef>
                <a:spcPts val="0"/>
              </a:spcBef>
              <a:buNone/>
            </a:pPr>
            <a:r>
              <a:rPr lang="nl-NL" sz="1800" b="1" dirty="0">
                <a:solidFill>
                  <a:srgbClr val="037A99"/>
                </a:solidFill>
                <a:latin typeface="Questrial"/>
                <a:ea typeface="Questrial"/>
                <a:cs typeface="Questrial"/>
                <a:sym typeface="Questrial"/>
              </a:rPr>
              <a:t>Even voorstellen:</a:t>
            </a:r>
            <a:endParaRPr lang="nl" sz="1800" b="1" dirty="0">
              <a:solidFill>
                <a:srgbClr val="037A99"/>
              </a:solidFill>
              <a:latin typeface="Questrial"/>
              <a:ea typeface="Questrial"/>
              <a:cs typeface="Questrial"/>
              <a:sym typeface="Questrial"/>
            </a:endParaRPr>
          </a:p>
          <a:p>
            <a:pPr lvl="0" rtl="0">
              <a:spcBef>
                <a:spcPts val="0"/>
              </a:spcBef>
              <a:buNone/>
            </a:pPr>
            <a:r>
              <a:rPr lang="nl-NL" sz="3000" dirty="0">
                <a:solidFill>
                  <a:srgbClr val="434343"/>
                </a:solidFill>
                <a:latin typeface="Montserrat"/>
                <a:ea typeface="Montserrat"/>
                <a:cs typeface="Montserrat"/>
                <a:sym typeface="Montserrat"/>
              </a:rPr>
              <a:t>Christina </a:t>
            </a:r>
            <a:r>
              <a:rPr lang="nl-NL" sz="3000" dirty="0" err="1">
                <a:solidFill>
                  <a:srgbClr val="434343"/>
                </a:solidFill>
                <a:latin typeface="Montserrat"/>
                <a:ea typeface="Montserrat"/>
                <a:cs typeface="Montserrat"/>
                <a:sym typeface="Montserrat"/>
              </a:rPr>
              <a:t>Randjiet-Singh</a:t>
            </a:r>
            <a:endParaRPr lang="nl" sz="3000" dirty="0">
              <a:solidFill>
                <a:srgbClr val="434343"/>
              </a:solidFill>
              <a:latin typeface="Montserrat"/>
              <a:ea typeface="Montserrat"/>
              <a:cs typeface="Montserrat"/>
              <a:sym typeface="Montserrat"/>
            </a:endParaRPr>
          </a:p>
        </p:txBody>
      </p:sp>
      <p:pic>
        <p:nvPicPr>
          <p:cNvPr id="5" name="Afbeelding 4" descr="Afbeelding met persoon, gebouw, muur, vrouw&#10;&#10;Beschrijving is gegenereerd met zeer hoge betrouwbaarheid">
            <a:extLst>
              <a:ext uri="{FF2B5EF4-FFF2-40B4-BE49-F238E27FC236}">
                <a16:creationId xmlns:a16="http://schemas.microsoft.com/office/drawing/2014/main" id="{66657A3F-0E02-4931-AC8A-4989D1849FAF}"/>
              </a:ext>
            </a:extLst>
          </p:cNvPr>
          <p:cNvPicPr>
            <a:picLocks noChangeAspect="1"/>
          </p:cNvPicPr>
          <p:nvPr/>
        </p:nvPicPr>
        <p:blipFill rotWithShape="1">
          <a:blip r:embed="rId3">
            <a:extLst>
              <a:ext uri="{28A0092B-C50C-407E-A947-70E740481C1C}">
                <a14:useLocalDpi xmlns:a14="http://schemas.microsoft.com/office/drawing/2010/main" val="0"/>
              </a:ext>
            </a:extLst>
          </a:blip>
          <a:srcRect l="39050"/>
          <a:stretch/>
        </p:blipFill>
        <p:spPr>
          <a:xfrm>
            <a:off x="7226299" y="1949117"/>
            <a:ext cx="2857501" cy="3127763"/>
          </a:xfrm>
          <a:prstGeom prst="rect">
            <a:avLst/>
          </a:prstGeom>
          <a:effectLst>
            <a:outerShdw blurRad="50800" dist="38100" dir="2700000" algn="tl" rotWithShape="0">
              <a:prstClr val="black">
                <a:alpha val="40000"/>
              </a:prstClr>
            </a:outerShdw>
          </a:effectLst>
        </p:spPr>
      </p:pic>
      <p:pic>
        <p:nvPicPr>
          <p:cNvPr id="17" name="Picture 2" descr="Gerelateerde afbeelding">
            <a:extLst>
              <a:ext uri="{FF2B5EF4-FFF2-40B4-BE49-F238E27FC236}">
                <a16:creationId xmlns:a16="http://schemas.microsoft.com/office/drawing/2014/main" id="{BF4B7BB7-54A4-4804-916B-E6494DD028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8331" y="230188"/>
            <a:ext cx="3107781" cy="65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16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erelateerde afbeelding">
            <a:extLst>
              <a:ext uri="{FF2B5EF4-FFF2-40B4-BE49-F238E27FC236}">
                <a16:creationId xmlns:a16="http://schemas.microsoft.com/office/drawing/2014/main" id="{1AD2F3EC-AD19-49DB-A37E-AAB463F0E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8331" y="230188"/>
            <a:ext cx="3107781" cy="65707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AC6F05D0-22A7-4C30-8BAA-C4B22983354D}"/>
              </a:ext>
            </a:extLst>
          </p:cNvPr>
          <p:cNvSpPr/>
          <p:nvPr/>
        </p:nvSpPr>
        <p:spPr>
          <a:xfrm>
            <a:off x="309033" y="230334"/>
            <a:ext cx="757987" cy="702389"/>
          </a:xfrm>
          <a:prstGeom prst="rect">
            <a:avLst/>
          </a:prstGeom>
          <a:solidFill>
            <a:srgbClr val="00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6" name="Tekstvak 5">
            <a:extLst>
              <a:ext uri="{FF2B5EF4-FFF2-40B4-BE49-F238E27FC236}">
                <a16:creationId xmlns:a16="http://schemas.microsoft.com/office/drawing/2014/main" id="{257B8917-9D72-41BC-A848-31BF0DAA045A}"/>
              </a:ext>
            </a:extLst>
          </p:cNvPr>
          <p:cNvSpPr txBox="1"/>
          <p:nvPr/>
        </p:nvSpPr>
        <p:spPr>
          <a:xfrm>
            <a:off x="1067020" y="166029"/>
            <a:ext cx="9237761" cy="830997"/>
          </a:xfrm>
          <a:prstGeom prst="rect">
            <a:avLst/>
          </a:prstGeom>
          <a:noFill/>
        </p:spPr>
        <p:txBody>
          <a:bodyPr wrap="square" rtlCol="0">
            <a:spAutoFit/>
          </a:bodyPr>
          <a:lstStyle/>
          <a:p>
            <a:r>
              <a:rPr lang="nl-NL" sz="4800" dirty="0">
                <a:solidFill>
                  <a:srgbClr val="404040"/>
                </a:solidFill>
                <a:latin typeface="Tw Cen MT Condensed" panose="020B0606020104020203" pitchFamily="34" charset="0"/>
              </a:rPr>
              <a:t>WIE ZIJN WIJ?</a:t>
            </a:r>
          </a:p>
        </p:txBody>
      </p:sp>
      <p:pic>
        <p:nvPicPr>
          <p:cNvPr id="7" name="Picture 2" descr="Image result for people icon png">
            <a:extLst>
              <a:ext uri="{FF2B5EF4-FFF2-40B4-BE49-F238E27FC236}">
                <a16:creationId xmlns:a16="http://schemas.microsoft.com/office/drawing/2014/main" id="{DA16FEAE-F35F-4D91-9666-18A6332EB30E}"/>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14525" y="308027"/>
            <a:ext cx="547002" cy="547002"/>
          </a:xfrm>
          <a:prstGeom prst="rect">
            <a:avLst/>
          </a:prstGeom>
          <a:noFill/>
          <a:extLst>
            <a:ext uri="{909E8E84-426E-40DD-AFC4-6F175D3DCCD1}">
              <a14:hiddenFill xmlns:a14="http://schemas.microsoft.com/office/drawing/2010/main">
                <a:solidFill>
                  <a:srgbClr val="FFFFFF"/>
                </a:solidFill>
              </a14:hiddenFill>
            </a:ext>
          </a:extLst>
        </p:spPr>
      </p:pic>
      <p:sp>
        <p:nvSpPr>
          <p:cNvPr id="13" name="Tekstvak 12">
            <a:extLst>
              <a:ext uri="{FF2B5EF4-FFF2-40B4-BE49-F238E27FC236}">
                <a16:creationId xmlns:a16="http://schemas.microsoft.com/office/drawing/2014/main" id="{2CDC6787-7FE6-43E0-83D0-54778E0541AB}"/>
              </a:ext>
            </a:extLst>
          </p:cNvPr>
          <p:cNvSpPr txBox="1"/>
          <p:nvPr/>
        </p:nvSpPr>
        <p:spPr>
          <a:xfrm>
            <a:off x="414525" y="1913153"/>
            <a:ext cx="11199184" cy="2677656"/>
          </a:xfrm>
          <a:prstGeom prst="rect">
            <a:avLst/>
          </a:prstGeom>
          <a:noFill/>
        </p:spPr>
        <p:txBody>
          <a:bodyPr wrap="square" rtlCol="0">
            <a:spAutoFit/>
          </a:bodyPr>
          <a:lstStyle/>
          <a:p>
            <a:pPr marL="457200" indent="-457200">
              <a:buFont typeface="Arial" panose="020B0604020202020204" pitchFamily="34" charset="0"/>
              <a:buChar char="•"/>
            </a:pPr>
            <a:r>
              <a:rPr lang="nl-NL" sz="3000" dirty="0">
                <a:solidFill>
                  <a:srgbClr val="434343"/>
                </a:solidFill>
                <a:latin typeface="Montserrat"/>
              </a:rPr>
              <a:t>Ontstaan in 2016</a:t>
            </a:r>
          </a:p>
          <a:p>
            <a:pPr marL="457200" indent="-457200">
              <a:buFont typeface="Arial" panose="020B0604020202020204" pitchFamily="34" charset="0"/>
              <a:buChar char="•"/>
            </a:pPr>
            <a:r>
              <a:rPr lang="nl-NL" sz="3000" dirty="0">
                <a:solidFill>
                  <a:srgbClr val="434343"/>
                </a:solidFill>
                <a:latin typeface="Montserrat"/>
              </a:rPr>
              <a:t>Schrijvers Elektrotechniek en Hendriks Installatietechniek</a:t>
            </a:r>
          </a:p>
          <a:p>
            <a:pPr marL="457200" indent="-457200">
              <a:buFont typeface="Arial" panose="020B0604020202020204" pitchFamily="34" charset="0"/>
              <a:buChar char="•"/>
            </a:pPr>
            <a:r>
              <a:rPr lang="nl-NL" sz="3000" dirty="0">
                <a:solidFill>
                  <a:srgbClr val="434343"/>
                </a:solidFill>
                <a:latin typeface="Montserrat"/>
              </a:rPr>
              <a:t>Full service E+W installateur </a:t>
            </a:r>
          </a:p>
          <a:p>
            <a:pPr marL="457200" indent="-457200">
              <a:buFont typeface="Arial" panose="020B0604020202020204" pitchFamily="34" charset="0"/>
              <a:buChar char="•"/>
            </a:pPr>
            <a:r>
              <a:rPr lang="nl-NL" sz="3000" dirty="0">
                <a:solidFill>
                  <a:srgbClr val="434343"/>
                </a:solidFill>
                <a:latin typeface="Montserrat"/>
              </a:rPr>
              <a:t>Voortdurend verbeteren  </a:t>
            </a:r>
          </a:p>
          <a:p>
            <a:endParaRPr lang="nl-NL" sz="4800" dirty="0">
              <a:solidFill>
                <a:srgbClr val="404040"/>
              </a:solidFill>
              <a:latin typeface="Tw Cen MT Condensed" panose="020B0606020104020203" pitchFamily="34" charset="0"/>
            </a:endParaRPr>
          </a:p>
        </p:txBody>
      </p:sp>
      <p:pic>
        <p:nvPicPr>
          <p:cNvPr id="3076" name="Picture 4" descr="http://sparkcampus.nl/wp-content/uploads/2017/06/Header-website_Close-the-Loop-NIEUW.jpg">
            <a:extLst>
              <a:ext uri="{FF2B5EF4-FFF2-40B4-BE49-F238E27FC236}">
                <a16:creationId xmlns:a16="http://schemas.microsoft.com/office/drawing/2014/main" id="{4168ED67-8EB2-4EB9-9C8E-D23FFC45718E}"/>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52533"/>
          <a:stretch/>
        </p:blipFill>
        <p:spPr bwMode="auto">
          <a:xfrm>
            <a:off x="7454900" y="4310721"/>
            <a:ext cx="4521212"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778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DC322748-C261-41D2-A96A-55B78144F58D}"/>
              </a:ext>
            </a:extLst>
          </p:cNvPr>
          <p:cNvPicPr>
            <a:picLocks noChangeAspect="1"/>
          </p:cNvPicPr>
          <p:nvPr/>
        </p:nvPicPr>
        <p:blipFill rotWithShape="1">
          <a:blip r:embed="rId3">
            <a:extLst>
              <a:ext uri="{28A0092B-C50C-407E-A947-70E740481C1C}">
                <a14:useLocalDpi xmlns:a14="http://schemas.microsoft.com/office/drawing/2010/main" val="0"/>
              </a:ext>
            </a:extLst>
          </a:blip>
          <a:srcRect t="30287"/>
          <a:stretch/>
        </p:blipFill>
        <p:spPr>
          <a:xfrm>
            <a:off x="1" y="1267865"/>
            <a:ext cx="12192000" cy="5590135"/>
          </a:xfrm>
          <a:prstGeom prst="rect">
            <a:avLst/>
          </a:prstGeom>
        </p:spPr>
      </p:pic>
      <p:pic>
        <p:nvPicPr>
          <p:cNvPr id="4" name="Picture 2" descr="Gerelateerde afbeelding">
            <a:extLst>
              <a:ext uri="{FF2B5EF4-FFF2-40B4-BE49-F238E27FC236}">
                <a16:creationId xmlns:a16="http://schemas.microsoft.com/office/drawing/2014/main" id="{1AD2F3EC-AD19-49DB-A37E-AAB463F0E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8331" y="230188"/>
            <a:ext cx="3107781" cy="65707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AC6F05D0-22A7-4C30-8BAA-C4B22983354D}"/>
              </a:ext>
            </a:extLst>
          </p:cNvPr>
          <p:cNvSpPr/>
          <p:nvPr/>
        </p:nvSpPr>
        <p:spPr>
          <a:xfrm>
            <a:off x="309033" y="230334"/>
            <a:ext cx="757987" cy="702389"/>
          </a:xfrm>
          <a:prstGeom prst="rect">
            <a:avLst/>
          </a:prstGeom>
          <a:solidFill>
            <a:srgbClr val="00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6" name="Tekstvak 5">
            <a:extLst>
              <a:ext uri="{FF2B5EF4-FFF2-40B4-BE49-F238E27FC236}">
                <a16:creationId xmlns:a16="http://schemas.microsoft.com/office/drawing/2014/main" id="{257B8917-9D72-41BC-A848-31BF0DAA045A}"/>
              </a:ext>
            </a:extLst>
          </p:cNvPr>
          <p:cNvSpPr txBox="1"/>
          <p:nvPr/>
        </p:nvSpPr>
        <p:spPr>
          <a:xfrm>
            <a:off x="1067020" y="166029"/>
            <a:ext cx="9237761" cy="830997"/>
          </a:xfrm>
          <a:prstGeom prst="rect">
            <a:avLst/>
          </a:prstGeom>
          <a:noFill/>
        </p:spPr>
        <p:txBody>
          <a:bodyPr wrap="square" rtlCol="0">
            <a:spAutoFit/>
          </a:bodyPr>
          <a:lstStyle/>
          <a:p>
            <a:r>
              <a:rPr lang="nl-NL" sz="4800" dirty="0">
                <a:solidFill>
                  <a:srgbClr val="404040"/>
                </a:solidFill>
                <a:latin typeface="Tw Cen MT Condensed" panose="020B0606020104020203" pitchFamily="34" charset="0"/>
              </a:rPr>
              <a:t>WAT HOUDT ONS BEZIG?</a:t>
            </a:r>
          </a:p>
        </p:txBody>
      </p:sp>
      <p:pic>
        <p:nvPicPr>
          <p:cNvPr id="7" name="Picture 2" descr="Krant">
            <a:extLst>
              <a:ext uri="{FF2B5EF4-FFF2-40B4-BE49-F238E27FC236}">
                <a16:creationId xmlns:a16="http://schemas.microsoft.com/office/drawing/2014/main" id="{DA16FEAE-F35F-4D91-9666-18A6332EB30E}"/>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auto">
          <a:xfrm>
            <a:off x="414525" y="308027"/>
            <a:ext cx="547002" cy="547002"/>
          </a:xfrm>
          <a:prstGeom prst="rect">
            <a:avLst/>
          </a:prstGeom>
          <a:noFill/>
          <a:extLst>
            <a:ext uri="{909E8E84-426E-40DD-AFC4-6F175D3DCCD1}">
              <a14:hiddenFill xmlns:a14="http://schemas.microsoft.com/office/drawing/2010/main">
                <a:solidFill>
                  <a:srgbClr val="FFFFFF"/>
                </a:solidFill>
              </a14:hiddenFill>
            </a:ext>
          </a:extLst>
        </p:spPr>
      </p:pic>
      <p:sp>
        <p:nvSpPr>
          <p:cNvPr id="8" name="Shape 95">
            <a:extLst>
              <a:ext uri="{FF2B5EF4-FFF2-40B4-BE49-F238E27FC236}">
                <a16:creationId xmlns:a16="http://schemas.microsoft.com/office/drawing/2014/main" id="{52448524-27C8-4D74-8746-EC91AAB969BB}"/>
              </a:ext>
            </a:extLst>
          </p:cNvPr>
          <p:cNvSpPr txBox="1"/>
          <p:nvPr/>
        </p:nvSpPr>
        <p:spPr>
          <a:xfrm>
            <a:off x="862966" y="2537652"/>
            <a:ext cx="10466067" cy="2003612"/>
          </a:xfrm>
          <a:prstGeom prst="rect">
            <a:avLst/>
          </a:prstGeom>
          <a:solidFill>
            <a:schemeClr val="bg1"/>
          </a:solidFill>
          <a:ln>
            <a:noFill/>
          </a:ln>
        </p:spPr>
        <p:txBody>
          <a:bodyPr lIns="91425" tIns="91425" rIns="91425" bIns="91425" anchor="ctr" anchorCtr="0">
            <a:noAutofit/>
          </a:bodyPr>
          <a:lstStyle/>
          <a:p>
            <a:r>
              <a:rPr lang="en-US" sz="3000" i="1" dirty="0">
                <a:solidFill>
                  <a:srgbClr val="434343"/>
                </a:solidFill>
                <a:latin typeface="Montserrat"/>
              </a:rPr>
              <a:t>“If we carry on using resources at the current rate, by 2050 we will need, on aggregate, the equivalent of more than two planets to sustain us, and the aspirations of many for a better quality of life</a:t>
            </a:r>
          </a:p>
          <a:p>
            <a:r>
              <a:rPr lang="nl-NL" sz="3000" i="1" dirty="0" err="1">
                <a:solidFill>
                  <a:srgbClr val="434343"/>
                </a:solidFill>
                <a:latin typeface="Montserrat"/>
              </a:rPr>
              <a:t>will</a:t>
            </a:r>
            <a:r>
              <a:rPr lang="nl-NL" sz="3000" i="1" dirty="0">
                <a:solidFill>
                  <a:srgbClr val="434343"/>
                </a:solidFill>
                <a:latin typeface="Montserrat"/>
              </a:rPr>
              <a:t> </a:t>
            </a:r>
            <a:r>
              <a:rPr lang="nl-NL" sz="3000" i="1" dirty="0" err="1">
                <a:solidFill>
                  <a:srgbClr val="434343"/>
                </a:solidFill>
                <a:latin typeface="Montserrat"/>
              </a:rPr>
              <a:t>not</a:t>
            </a:r>
            <a:r>
              <a:rPr lang="nl-NL" sz="3000" i="1" dirty="0">
                <a:solidFill>
                  <a:srgbClr val="434343"/>
                </a:solidFill>
                <a:latin typeface="Montserrat"/>
              </a:rPr>
              <a:t> </a:t>
            </a:r>
            <a:r>
              <a:rPr lang="nl-NL" sz="3000" i="1" dirty="0" err="1">
                <a:solidFill>
                  <a:srgbClr val="434343"/>
                </a:solidFill>
                <a:latin typeface="Montserrat"/>
              </a:rPr>
              <a:t>be</a:t>
            </a:r>
            <a:r>
              <a:rPr lang="nl-NL" sz="3000" i="1" dirty="0">
                <a:solidFill>
                  <a:srgbClr val="434343"/>
                </a:solidFill>
                <a:latin typeface="Montserrat"/>
              </a:rPr>
              <a:t> </a:t>
            </a:r>
            <a:r>
              <a:rPr lang="nl-NL" sz="3000" i="1" dirty="0" err="1">
                <a:solidFill>
                  <a:srgbClr val="434343"/>
                </a:solidFill>
                <a:latin typeface="Montserrat"/>
              </a:rPr>
              <a:t>achieved</a:t>
            </a:r>
            <a:r>
              <a:rPr lang="nl-NL" sz="3000" i="1" dirty="0">
                <a:solidFill>
                  <a:srgbClr val="434343"/>
                </a:solidFill>
                <a:latin typeface="Montserrat"/>
              </a:rPr>
              <a:t>.”</a:t>
            </a:r>
          </a:p>
        </p:txBody>
      </p:sp>
    </p:spTree>
    <p:extLst>
      <p:ext uri="{BB962C8B-B14F-4D97-AF65-F5344CB8AC3E}">
        <p14:creationId xmlns:p14="http://schemas.microsoft.com/office/powerpoint/2010/main" val="266032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erelateerde afbeelding">
            <a:extLst>
              <a:ext uri="{FF2B5EF4-FFF2-40B4-BE49-F238E27FC236}">
                <a16:creationId xmlns:a16="http://schemas.microsoft.com/office/drawing/2014/main" id="{1AD2F3EC-AD19-49DB-A37E-AAB463F0E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8331" y="230188"/>
            <a:ext cx="3107781" cy="65707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AC6F05D0-22A7-4C30-8BAA-C4B22983354D}"/>
              </a:ext>
            </a:extLst>
          </p:cNvPr>
          <p:cNvSpPr/>
          <p:nvPr/>
        </p:nvSpPr>
        <p:spPr>
          <a:xfrm>
            <a:off x="309033" y="230334"/>
            <a:ext cx="757987" cy="702389"/>
          </a:xfrm>
          <a:prstGeom prst="rect">
            <a:avLst/>
          </a:prstGeom>
          <a:solidFill>
            <a:srgbClr val="00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6" name="Tekstvak 5">
            <a:extLst>
              <a:ext uri="{FF2B5EF4-FFF2-40B4-BE49-F238E27FC236}">
                <a16:creationId xmlns:a16="http://schemas.microsoft.com/office/drawing/2014/main" id="{257B8917-9D72-41BC-A848-31BF0DAA045A}"/>
              </a:ext>
            </a:extLst>
          </p:cNvPr>
          <p:cNvSpPr txBox="1"/>
          <p:nvPr/>
        </p:nvSpPr>
        <p:spPr>
          <a:xfrm>
            <a:off x="1067020" y="166029"/>
            <a:ext cx="9237761" cy="830997"/>
          </a:xfrm>
          <a:prstGeom prst="rect">
            <a:avLst/>
          </a:prstGeom>
          <a:noFill/>
        </p:spPr>
        <p:txBody>
          <a:bodyPr wrap="square" rtlCol="0">
            <a:spAutoFit/>
          </a:bodyPr>
          <a:lstStyle/>
          <a:p>
            <a:r>
              <a:rPr lang="nl-NL" sz="4800" dirty="0">
                <a:solidFill>
                  <a:srgbClr val="404040"/>
                </a:solidFill>
                <a:latin typeface="Tw Cen MT Condensed" panose="020B0606020104020203" pitchFamily="34" charset="0"/>
              </a:rPr>
              <a:t>WAT HOUDT ONS BEZIG?</a:t>
            </a:r>
          </a:p>
        </p:txBody>
      </p:sp>
      <p:pic>
        <p:nvPicPr>
          <p:cNvPr id="7" name="Picture 2" descr="Krant">
            <a:extLst>
              <a:ext uri="{FF2B5EF4-FFF2-40B4-BE49-F238E27FC236}">
                <a16:creationId xmlns:a16="http://schemas.microsoft.com/office/drawing/2014/main" id="{DA16FEAE-F35F-4D91-9666-18A6332EB30E}"/>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auto">
          <a:xfrm>
            <a:off x="414525" y="308027"/>
            <a:ext cx="547002" cy="547002"/>
          </a:xfrm>
          <a:prstGeom prst="rect">
            <a:avLst/>
          </a:prstGeom>
          <a:noFill/>
          <a:extLst>
            <a:ext uri="{909E8E84-426E-40DD-AFC4-6F175D3DCCD1}">
              <a14:hiddenFill xmlns:a14="http://schemas.microsoft.com/office/drawing/2010/main">
                <a:solidFill>
                  <a:srgbClr val="FFFFFF"/>
                </a:solidFill>
              </a14:hiddenFill>
            </a:ext>
          </a:extLst>
        </p:spPr>
      </p:pic>
      <p:sp>
        <p:nvSpPr>
          <p:cNvPr id="8" name="Shape 95">
            <a:extLst>
              <a:ext uri="{FF2B5EF4-FFF2-40B4-BE49-F238E27FC236}">
                <a16:creationId xmlns:a16="http://schemas.microsoft.com/office/drawing/2014/main" id="{52448524-27C8-4D74-8746-EC91AAB969BB}"/>
              </a:ext>
            </a:extLst>
          </p:cNvPr>
          <p:cNvSpPr txBox="1"/>
          <p:nvPr/>
        </p:nvSpPr>
        <p:spPr>
          <a:xfrm>
            <a:off x="605025" y="1474383"/>
            <a:ext cx="10698188" cy="4596004"/>
          </a:xfrm>
          <a:prstGeom prst="rect">
            <a:avLst/>
          </a:prstGeom>
          <a:noFill/>
          <a:ln>
            <a:noFill/>
          </a:ln>
        </p:spPr>
        <p:txBody>
          <a:bodyPr lIns="91425" tIns="91425" rIns="91425" bIns="91425" anchor="ctr" anchorCtr="0">
            <a:noAutofit/>
          </a:bodyPr>
          <a:lstStyle/>
          <a:p>
            <a:pPr lvl="0" rtl="0">
              <a:spcBef>
                <a:spcPts val="0"/>
              </a:spcBef>
            </a:pPr>
            <a:r>
              <a:rPr lang="nl-NL" sz="3000" dirty="0">
                <a:solidFill>
                  <a:srgbClr val="434343"/>
                </a:solidFill>
                <a:latin typeface="Montserrat"/>
                <a:ea typeface="Montserrat"/>
                <a:cs typeface="Montserrat"/>
                <a:sym typeface="Montserrat"/>
              </a:rPr>
              <a:t>De bouw als belangrijke oorzaak:</a:t>
            </a:r>
          </a:p>
          <a:p>
            <a:pPr lvl="0" rtl="0">
              <a:spcBef>
                <a:spcPts val="0"/>
              </a:spcBef>
            </a:pPr>
            <a:endParaRPr lang="nl-NL" sz="3000" dirty="0">
              <a:solidFill>
                <a:srgbClr val="434343"/>
              </a:solidFill>
              <a:latin typeface="Montserrat"/>
              <a:ea typeface="Montserrat"/>
              <a:cs typeface="Montserrat"/>
              <a:sym typeface="Montserrat"/>
            </a:endParaRPr>
          </a:p>
          <a:p>
            <a:pPr marL="457200" lvl="0" indent="-457200" rtl="0">
              <a:spcBef>
                <a:spcPts val="0"/>
              </a:spcBef>
              <a:buFont typeface="Arial" panose="020B0604020202020204" pitchFamily="34" charset="0"/>
              <a:buChar char="•"/>
            </a:pPr>
            <a:r>
              <a:rPr lang="nl-NL" sz="3000" dirty="0">
                <a:solidFill>
                  <a:srgbClr val="434343"/>
                </a:solidFill>
                <a:latin typeface="Montserrat"/>
                <a:ea typeface="Montserrat"/>
                <a:cs typeface="Montserrat"/>
                <a:sym typeface="Montserrat"/>
              </a:rPr>
              <a:t>50% van de grondstoffen</a:t>
            </a:r>
          </a:p>
          <a:p>
            <a:pPr marL="457200" lvl="0" indent="-457200" rtl="0">
              <a:spcBef>
                <a:spcPts val="0"/>
              </a:spcBef>
              <a:buFont typeface="Arial" panose="020B0604020202020204" pitchFamily="34" charset="0"/>
              <a:buChar char="•"/>
            </a:pPr>
            <a:r>
              <a:rPr lang="nl-NL" sz="3000" dirty="0">
                <a:solidFill>
                  <a:srgbClr val="434343"/>
                </a:solidFill>
                <a:latin typeface="Montserrat"/>
                <a:ea typeface="Montserrat"/>
                <a:cs typeface="Montserrat"/>
                <a:sym typeface="Montserrat"/>
              </a:rPr>
              <a:t>35% van het afval</a:t>
            </a:r>
          </a:p>
          <a:p>
            <a:pPr marL="457200" lvl="0" indent="-457200" rtl="0">
              <a:spcBef>
                <a:spcPts val="0"/>
              </a:spcBef>
              <a:buFont typeface="Arial" panose="020B0604020202020204" pitchFamily="34" charset="0"/>
              <a:buChar char="•"/>
            </a:pPr>
            <a:r>
              <a:rPr lang="nl-NL" sz="3000" dirty="0">
                <a:solidFill>
                  <a:srgbClr val="434343"/>
                </a:solidFill>
                <a:latin typeface="Montserrat"/>
                <a:ea typeface="Montserrat"/>
                <a:cs typeface="Montserrat"/>
                <a:sym typeface="Montserrat"/>
              </a:rPr>
              <a:t>25% van het transport over de weg</a:t>
            </a:r>
          </a:p>
          <a:p>
            <a:pPr marL="457200" lvl="0" indent="-457200" rtl="0">
              <a:spcBef>
                <a:spcPts val="0"/>
              </a:spcBef>
              <a:buFont typeface="Arial" panose="020B0604020202020204" pitchFamily="34" charset="0"/>
              <a:buChar char="•"/>
            </a:pPr>
            <a:r>
              <a:rPr lang="nl-NL" sz="3000" dirty="0">
                <a:solidFill>
                  <a:srgbClr val="434343"/>
                </a:solidFill>
                <a:latin typeface="Montserrat"/>
                <a:ea typeface="Montserrat"/>
                <a:cs typeface="Montserrat"/>
                <a:sym typeface="Montserrat"/>
              </a:rPr>
              <a:t>8-10 % van de nationale energieconsumptie door de productie van bouwmaterialen</a:t>
            </a:r>
          </a:p>
          <a:p>
            <a:pPr marL="457200" lvl="0" indent="-457200" rtl="0">
              <a:spcBef>
                <a:spcPts val="0"/>
              </a:spcBef>
              <a:buFont typeface="Arial" panose="020B0604020202020204" pitchFamily="34" charset="0"/>
              <a:buChar char="•"/>
            </a:pPr>
            <a:r>
              <a:rPr lang="nl-NL" sz="3000" dirty="0">
                <a:solidFill>
                  <a:srgbClr val="434343"/>
                </a:solidFill>
                <a:latin typeface="Montserrat"/>
                <a:ea typeface="Montserrat"/>
                <a:cs typeface="Montserrat"/>
                <a:sym typeface="Montserrat"/>
              </a:rPr>
              <a:t>33% van de nationale energieconsumptie wordt gebruikt in gebouwen</a:t>
            </a:r>
          </a:p>
          <a:p>
            <a:pPr marL="457200" lvl="0" indent="-457200" rtl="0">
              <a:spcBef>
                <a:spcPts val="0"/>
              </a:spcBef>
              <a:buFont typeface="Arial" panose="020B0604020202020204" pitchFamily="34" charset="0"/>
              <a:buChar char="•"/>
            </a:pPr>
            <a:endParaRPr lang="nl-NL" sz="3000" dirty="0">
              <a:solidFill>
                <a:srgbClr val="434343"/>
              </a:solidFill>
              <a:latin typeface="Montserrat"/>
              <a:ea typeface="Montserrat"/>
              <a:cs typeface="Montserrat"/>
              <a:sym typeface="Montserrat"/>
            </a:endParaRPr>
          </a:p>
          <a:p>
            <a:pPr lvl="0" rtl="0">
              <a:spcBef>
                <a:spcPts val="0"/>
              </a:spcBef>
            </a:pPr>
            <a:r>
              <a:rPr lang="nl-NL" sz="1600" dirty="0">
                <a:solidFill>
                  <a:srgbClr val="434343"/>
                </a:solidFill>
                <a:latin typeface="Montserrat"/>
                <a:ea typeface="Montserrat"/>
                <a:cs typeface="Montserrat"/>
                <a:sym typeface="Montserrat"/>
              </a:rPr>
              <a:t>Bron: Lichtenberg 2006</a:t>
            </a:r>
            <a:endParaRPr lang="nl-NL" sz="1400" dirty="0">
              <a:solidFill>
                <a:srgbClr val="434343"/>
              </a:solidFill>
              <a:latin typeface="Montserrat"/>
              <a:ea typeface="Montserrat"/>
              <a:cs typeface="Montserrat"/>
              <a:sym typeface="Montserrat"/>
            </a:endParaRPr>
          </a:p>
        </p:txBody>
      </p:sp>
    </p:spTree>
    <p:extLst>
      <p:ext uri="{BB962C8B-B14F-4D97-AF65-F5344CB8AC3E}">
        <p14:creationId xmlns:p14="http://schemas.microsoft.com/office/powerpoint/2010/main" val="87861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erelateerde afbeelding">
            <a:extLst>
              <a:ext uri="{FF2B5EF4-FFF2-40B4-BE49-F238E27FC236}">
                <a16:creationId xmlns:a16="http://schemas.microsoft.com/office/drawing/2014/main" id="{1AD2F3EC-AD19-49DB-A37E-AAB463F0E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8331" y="230188"/>
            <a:ext cx="3107781" cy="65707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AC6F05D0-22A7-4C30-8BAA-C4B22983354D}"/>
              </a:ext>
            </a:extLst>
          </p:cNvPr>
          <p:cNvSpPr/>
          <p:nvPr/>
        </p:nvSpPr>
        <p:spPr>
          <a:xfrm>
            <a:off x="309033" y="230334"/>
            <a:ext cx="757987" cy="702389"/>
          </a:xfrm>
          <a:prstGeom prst="rect">
            <a:avLst/>
          </a:prstGeom>
          <a:solidFill>
            <a:srgbClr val="00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6" name="Tekstvak 5">
            <a:extLst>
              <a:ext uri="{FF2B5EF4-FFF2-40B4-BE49-F238E27FC236}">
                <a16:creationId xmlns:a16="http://schemas.microsoft.com/office/drawing/2014/main" id="{257B8917-9D72-41BC-A848-31BF0DAA045A}"/>
              </a:ext>
            </a:extLst>
          </p:cNvPr>
          <p:cNvSpPr txBox="1"/>
          <p:nvPr/>
        </p:nvSpPr>
        <p:spPr>
          <a:xfrm>
            <a:off x="1067020" y="166029"/>
            <a:ext cx="9237761" cy="830997"/>
          </a:xfrm>
          <a:prstGeom prst="rect">
            <a:avLst/>
          </a:prstGeom>
          <a:noFill/>
        </p:spPr>
        <p:txBody>
          <a:bodyPr wrap="square" rtlCol="0">
            <a:spAutoFit/>
          </a:bodyPr>
          <a:lstStyle/>
          <a:p>
            <a:r>
              <a:rPr lang="nl-NL" sz="4800" dirty="0">
                <a:solidFill>
                  <a:srgbClr val="404040"/>
                </a:solidFill>
                <a:latin typeface="Tw Cen MT Condensed" panose="020B0606020104020203" pitchFamily="34" charset="0"/>
              </a:rPr>
              <a:t>KNELPUNTEN</a:t>
            </a:r>
          </a:p>
        </p:txBody>
      </p:sp>
      <p:pic>
        <p:nvPicPr>
          <p:cNvPr id="7" name="Picture 2" descr="Opgestoken hand">
            <a:extLst>
              <a:ext uri="{FF2B5EF4-FFF2-40B4-BE49-F238E27FC236}">
                <a16:creationId xmlns:a16="http://schemas.microsoft.com/office/drawing/2014/main" id="{DA16FEAE-F35F-4D91-9666-18A6332EB30E}"/>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auto">
          <a:xfrm>
            <a:off x="414525" y="308027"/>
            <a:ext cx="547002" cy="547002"/>
          </a:xfrm>
          <a:prstGeom prst="rect">
            <a:avLst/>
          </a:prstGeom>
          <a:noFill/>
          <a:extLst>
            <a:ext uri="{909E8E84-426E-40DD-AFC4-6F175D3DCCD1}">
              <a14:hiddenFill xmlns:a14="http://schemas.microsoft.com/office/drawing/2010/main">
                <a:solidFill>
                  <a:srgbClr val="FFFFFF"/>
                </a:solidFill>
              </a14:hiddenFill>
            </a:ext>
          </a:extLst>
        </p:spPr>
      </p:pic>
      <p:sp>
        <p:nvSpPr>
          <p:cNvPr id="8" name="Shape 95">
            <a:extLst>
              <a:ext uri="{FF2B5EF4-FFF2-40B4-BE49-F238E27FC236}">
                <a16:creationId xmlns:a16="http://schemas.microsoft.com/office/drawing/2014/main" id="{52448524-27C8-4D74-8746-EC91AAB969BB}"/>
              </a:ext>
            </a:extLst>
          </p:cNvPr>
          <p:cNvSpPr txBox="1"/>
          <p:nvPr/>
        </p:nvSpPr>
        <p:spPr>
          <a:xfrm>
            <a:off x="414524" y="1282296"/>
            <a:ext cx="11561587" cy="830998"/>
          </a:xfrm>
          <a:prstGeom prst="rect">
            <a:avLst/>
          </a:prstGeom>
          <a:noFill/>
          <a:ln>
            <a:noFill/>
          </a:ln>
        </p:spPr>
        <p:txBody>
          <a:bodyPr lIns="91425" tIns="91425" rIns="91425" bIns="91425" anchor="t" anchorCtr="0">
            <a:noAutofit/>
          </a:bodyPr>
          <a:lstStyle/>
          <a:p>
            <a:pPr lvl="0" algn="ctr" rtl="0">
              <a:spcBef>
                <a:spcPts val="0"/>
              </a:spcBef>
              <a:buNone/>
            </a:pPr>
            <a:r>
              <a:rPr lang="nl-NL" sz="3000" dirty="0">
                <a:solidFill>
                  <a:srgbClr val="434343"/>
                </a:solidFill>
                <a:latin typeface="Montserrat"/>
                <a:ea typeface="Montserrat"/>
                <a:cs typeface="Montserrat"/>
                <a:sym typeface="Montserrat"/>
              </a:rPr>
              <a:t>Levensduur gebouwonderdelen </a:t>
            </a:r>
          </a:p>
          <a:p>
            <a:pPr lvl="0" rtl="0">
              <a:spcBef>
                <a:spcPts val="0"/>
              </a:spcBef>
              <a:buNone/>
            </a:pPr>
            <a:endParaRPr lang="nl" sz="3000" dirty="0">
              <a:solidFill>
                <a:srgbClr val="434343"/>
              </a:solidFill>
              <a:latin typeface="Montserrat"/>
              <a:ea typeface="Montserrat"/>
              <a:cs typeface="Montserrat"/>
              <a:sym typeface="Montserrat"/>
            </a:endParaRPr>
          </a:p>
        </p:txBody>
      </p:sp>
      <p:pic>
        <p:nvPicPr>
          <p:cNvPr id="11" name="Afbeelding 10">
            <a:extLst>
              <a:ext uri="{FF2B5EF4-FFF2-40B4-BE49-F238E27FC236}">
                <a16:creationId xmlns:a16="http://schemas.microsoft.com/office/drawing/2014/main" id="{18A4A20E-E235-46FD-AF48-E0347205E0C9}"/>
              </a:ext>
            </a:extLst>
          </p:cNvPr>
          <p:cNvPicPr>
            <a:picLocks noChangeAspect="1"/>
          </p:cNvPicPr>
          <p:nvPr/>
        </p:nvPicPr>
        <p:blipFill>
          <a:blip r:embed="rId6"/>
          <a:stretch>
            <a:fillRect/>
          </a:stretch>
        </p:blipFill>
        <p:spPr>
          <a:xfrm>
            <a:off x="2209800" y="2095035"/>
            <a:ext cx="7772400" cy="4762965"/>
          </a:xfrm>
          <a:prstGeom prst="rect">
            <a:avLst/>
          </a:prstGeom>
        </p:spPr>
      </p:pic>
      <p:sp>
        <p:nvSpPr>
          <p:cNvPr id="12" name="Ovaal 11">
            <a:extLst>
              <a:ext uri="{FF2B5EF4-FFF2-40B4-BE49-F238E27FC236}">
                <a16:creationId xmlns:a16="http://schemas.microsoft.com/office/drawing/2014/main" id="{D36C6AC5-7B3F-4473-B777-021C2425C47B}"/>
              </a:ext>
            </a:extLst>
          </p:cNvPr>
          <p:cNvSpPr/>
          <p:nvPr/>
        </p:nvSpPr>
        <p:spPr>
          <a:xfrm>
            <a:off x="6354305" y="4014061"/>
            <a:ext cx="3084163" cy="588936"/>
          </a:xfrm>
          <a:prstGeom prst="ellipse">
            <a:avLst/>
          </a:prstGeom>
          <a:noFill/>
          <a:ln w="28575">
            <a:solidFill>
              <a:srgbClr val="FB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1008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hek, buiten&#10;&#10;Beschrijving is gegenereerd met zeer hoge betrouwbaarheid">
            <a:extLst>
              <a:ext uri="{FF2B5EF4-FFF2-40B4-BE49-F238E27FC236}">
                <a16:creationId xmlns:a16="http://schemas.microsoft.com/office/drawing/2014/main" id="{90C1BB33-82D7-4154-9630-E2006E6E4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8875" y="1223477"/>
            <a:ext cx="6867237" cy="5150428"/>
          </a:xfrm>
          <a:prstGeom prst="rect">
            <a:avLst/>
          </a:prstGeom>
        </p:spPr>
      </p:pic>
      <p:pic>
        <p:nvPicPr>
          <p:cNvPr id="4" name="Picture 2" descr="Gerelateerde afbeelding">
            <a:extLst>
              <a:ext uri="{FF2B5EF4-FFF2-40B4-BE49-F238E27FC236}">
                <a16:creationId xmlns:a16="http://schemas.microsoft.com/office/drawing/2014/main" id="{1AD2F3EC-AD19-49DB-A37E-AAB463F0E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8331" y="230188"/>
            <a:ext cx="3107781" cy="65707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AC6F05D0-22A7-4C30-8BAA-C4B22983354D}"/>
              </a:ext>
            </a:extLst>
          </p:cNvPr>
          <p:cNvSpPr/>
          <p:nvPr/>
        </p:nvSpPr>
        <p:spPr>
          <a:xfrm>
            <a:off x="309033" y="230334"/>
            <a:ext cx="757987" cy="702389"/>
          </a:xfrm>
          <a:prstGeom prst="rect">
            <a:avLst/>
          </a:prstGeom>
          <a:solidFill>
            <a:srgbClr val="00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6" name="Tekstvak 5">
            <a:extLst>
              <a:ext uri="{FF2B5EF4-FFF2-40B4-BE49-F238E27FC236}">
                <a16:creationId xmlns:a16="http://schemas.microsoft.com/office/drawing/2014/main" id="{257B8917-9D72-41BC-A848-31BF0DAA045A}"/>
              </a:ext>
            </a:extLst>
          </p:cNvPr>
          <p:cNvSpPr txBox="1"/>
          <p:nvPr/>
        </p:nvSpPr>
        <p:spPr>
          <a:xfrm>
            <a:off x="1067020" y="166029"/>
            <a:ext cx="9237761" cy="830997"/>
          </a:xfrm>
          <a:prstGeom prst="rect">
            <a:avLst/>
          </a:prstGeom>
          <a:noFill/>
        </p:spPr>
        <p:txBody>
          <a:bodyPr wrap="square" rtlCol="0">
            <a:spAutoFit/>
          </a:bodyPr>
          <a:lstStyle/>
          <a:p>
            <a:r>
              <a:rPr lang="nl-NL" sz="4800" dirty="0">
                <a:solidFill>
                  <a:srgbClr val="404040"/>
                </a:solidFill>
                <a:latin typeface="Tw Cen MT Condensed" panose="020B0606020104020203" pitchFamily="34" charset="0"/>
              </a:rPr>
              <a:t>TOELICHTING</a:t>
            </a:r>
          </a:p>
        </p:txBody>
      </p:sp>
      <p:pic>
        <p:nvPicPr>
          <p:cNvPr id="7" name="Picture 2" descr="Thuis">
            <a:extLst>
              <a:ext uri="{FF2B5EF4-FFF2-40B4-BE49-F238E27FC236}">
                <a16:creationId xmlns:a16="http://schemas.microsoft.com/office/drawing/2014/main" id="{DA16FEAE-F35F-4D91-9666-18A6332EB30E}"/>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auto">
          <a:xfrm>
            <a:off x="414525" y="308027"/>
            <a:ext cx="547002" cy="547002"/>
          </a:xfrm>
          <a:prstGeom prst="rect">
            <a:avLst/>
          </a:prstGeom>
          <a:noFill/>
          <a:extLst>
            <a:ext uri="{909E8E84-426E-40DD-AFC4-6F175D3DCCD1}">
              <a14:hiddenFill xmlns:a14="http://schemas.microsoft.com/office/drawing/2010/main">
                <a:solidFill>
                  <a:srgbClr val="FFFFFF"/>
                </a:solidFill>
              </a14:hiddenFill>
            </a:ext>
          </a:extLst>
        </p:spPr>
      </p:pic>
      <p:sp>
        <p:nvSpPr>
          <p:cNvPr id="8" name="Shape 95">
            <a:extLst>
              <a:ext uri="{FF2B5EF4-FFF2-40B4-BE49-F238E27FC236}">
                <a16:creationId xmlns:a16="http://schemas.microsoft.com/office/drawing/2014/main" id="{52448524-27C8-4D74-8746-EC91AAB969BB}"/>
              </a:ext>
            </a:extLst>
          </p:cNvPr>
          <p:cNvSpPr txBox="1"/>
          <p:nvPr/>
        </p:nvSpPr>
        <p:spPr>
          <a:xfrm>
            <a:off x="414525" y="1707572"/>
            <a:ext cx="9046975" cy="3042227"/>
          </a:xfrm>
          <a:prstGeom prst="rect">
            <a:avLst/>
          </a:prstGeom>
          <a:noFill/>
          <a:ln>
            <a:noFill/>
          </a:ln>
        </p:spPr>
        <p:txBody>
          <a:bodyPr lIns="91425" tIns="91425" rIns="91425" bIns="91425" anchor="ctr" anchorCtr="0">
            <a:noAutofit/>
          </a:bodyPr>
          <a:lstStyle/>
          <a:p>
            <a:pPr marL="457200" lvl="0" indent="-457200" rtl="0">
              <a:spcBef>
                <a:spcPts val="0"/>
              </a:spcBef>
              <a:buFont typeface="Arial" panose="020B0604020202020204" pitchFamily="34" charset="0"/>
              <a:buChar char="•"/>
            </a:pPr>
            <a:r>
              <a:rPr lang="nl-NL" sz="3000" dirty="0">
                <a:solidFill>
                  <a:srgbClr val="434343"/>
                </a:solidFill>
                <a:latin typeface="Montserrat"/>
                <a:ea typeface="Montserrat"/>
                <a:cs typeface="Montserrat"/>
                <a:sym typeface="Montserrat"/>
              </a:rPr>
              <a:t>Installaties zijn verweven </a:t>
            </a:r>
          </a:p>
          <a:p>
            <a:pPr lvl="0" rtl="0">
              <a:spcBef>
                <a:spcPts val="0"/>
              </a:spcBef>
            </a:pPr>
            <a:r>
              <a:rPr lang="nl-NL" sz="3000" dirty="0">
                <a:solidFill>
                  <a:srgbClr val="434343"/>
                </a:solidFill>
                <a:latin typeface="Montserrat"/>
                <a:ea typeface="Montserrat"/>
                <a:cs typeface="Montserrat"/>
                <a:sym typeface="Montserrat"/>
              </a:rPr>
              <a:t>     met het gebouw</a:t>
            </a:r>
          </a:p>
          <a:p>
            <a:pPr marL="457200" lvl="0" indent="-457200" rtl="0">
              <a:spcBef>
                <a:spcPts val="0"/>
              </a:spcBef>
              <a:buFont typeface="Arial" panose="020B0604020202020204" pitchFamily="34" charset="0"/>
              <a:buChar char="•"/>
            </a:pPr>
            <a:r>
              <a:rPr lang="nl-NL" sz="3000" dirty="0">
                <a:solidFill>
                  <a:srgbClr val="434343"/>
                </a:solidFill>
                <a:latin typeface="Montserrat"/>
                <a:ea typeface="Montserrat"/>
                <a:cs typeface="Montserrat"/>
                <a:sym typeface="Montserrat"/>
              </a:rPr>
              <a:t>Niet flexibel</a:t>
            </a:r>
          </a:p>
          <a:p>
            <a:pPr marL="457200" lvl="0" indent="-457200" rtl="0">
              <a:spcBef>
                <a:spcPts val="0"/>
              </a:spcBef>
              <a:buFont typeface="Arial" panose="020B0604020202020204" pitchFamily="34" charset="0"/>
              <a:buChar char="•"/>
            </a:pPr>
            <a:r>
              <a:rPr lang="nl-NL" sz="3000" dirty="0">
                <a:solidFill>
                  <a:srgbClr val="434343"/>
                </a:solidFill>
                <a:latin typeface="Montserrat"/>
                <a:ea typeface="Montserrat"/>
                <a:cs typeface="Montserrat"/>
                <a:sym typeface="Montserrat"/>
              </a:rPr>
              <a:t>Sloop noodzakelijk bij </a:t>
            </a:r>
          </a:p>
          <a:p>
            <a:pPr lvl="0" rtl="0">
              <a:spcBef>
                <a:spcPts val="0"/>
              </a:spcBef>
            </a:pPr>
            <a:r>
              <a:rPr lang="nl-NL" sz="3000" dirty="0">
                <a:solidFill>
                  <a:srgbClr val="434343"/>
                </a:solidFill>
                <a:latin typeface="Montserrat"/>
                <a:ea typeface="Montserrat"/>
                <a:cs typeface="Montserrat"/>
                <a:sym typeface="Montserrat"/>
              </a:rPr>
              <a:t>      verandering</a:t>
            </a:r>
          </a:p>
          <a:p>
            <a:pPr marL="457200" lvl="0" indent="-457200" rtl="0">
              <a:spcBef>
                <a:spcPts val="0"/>
              </a:spcBef>
              <a:buFont typeface="Arial" panose="020B0604020202020204" pitchFamily="34" charset="0"/>
              <a:buChar char="•"/>
            </a:pPr>
            <a:endParaRPr lang="nl" sz="3000" dirty="0">
              <a:solidFill>
                <a:srgbClr val="434343"/>
              </a:solidFill>
              <a:latin typeface="Montserrat"/>
              <a:ea typeface="Montserrat"/>
              <a:cs typeface="Montserrat"/>
              <a:sym typeface="Montserrat"/>
            </a:endParaRPr>
          </a:p>
        </p:txBody>
      </p:sp>
    </p:spTree>
    <p:extLst>
      <p:ext uri="{BB962C8B-B14F-4D97-AF65-F5344CB8AC3E}">
        <p14:creationId xmlns:p14="http://schemas.microsoft.com/office/powerpoint/2010/main" val="288619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B618220-1CC2-4B28-AD2B-1649E5F9F874}"/>
              </a:ext>
            </a:extLst>
          </p:cNvPr>
          <p:cNvPicPr>
            <a:picLocks noChangeAspect="1"/>
          </p:cNvPicPr>
          <p:nvPr/>
        </p:nvPicPr>
        <p:blipFill>
          <a:blip r:embed="rId3"/>
          <a:stretch>
            <a:fillRect/>
          </a:stretch>
        </p:blipFill>
        <p:spPr>
          <a:xfrm>
            <a:off x="7337437" y="3371850"/>
            <a:ext cx="4638675" cy="3486150"/>
          </a:xfrm>
          <a:prstGeom prst="rect">
            <a:avLst/>
          </a:prstGeom>
        </p:spPr>
      </p:pic>
      <p:pic>
        <p:nvPicPr>
          <p:cNvPr id="4" name="Picture 2" descr="Gerelateerde afbeelding">
            <a:extLst>
              <a:ext uri="{FF2B5EF4-FFF2-40B4-BE49-F238E27FC236}">
                <a16:creationId xmlns:a16="http://schemas.microsoft.com/office/drawing/2014/main" id="{1AD2F3EC-AD19-49DB-A37E-AAB463F0E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8331" y="230188"/>
            <a:ext cx="3107781" cy="65707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AC6F05D0-22A7-4C30-8BAA-C4B22983354D}"/>
              </a:ext>
            </a:extLst>
          </p:cNvPr>
          <p:cNvSpPr/>
          <p:nvPr/>
        </p:nvSpPr>
        <p:spPr>
          <a:xfrm>
            <a:off x="309033" y="230334"/>
            <a:ext cx="757987" cy="702389"/>
          </a:xfrm>
          <a:prstGeom prst="rect">
            <a:avLst/>
          </a:prstGeom>
          <a:solidFill>
            <a:srgbClr val="00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6" name="Tekstvak 5">
            <a:extLst>
              <a:ext uri="{FF2B5EF4-FFF2-40B4-BE49-F238E27FC236}">
                <a16:creationId xmlns:a16="http://schemas.microsoft.com/office/drawing/2014/main" id="{257B8917-9D72-41BC-A848-31BF0DAA045A}"/>
              </a:ext>
            </a:extLst>
          </p:cNvPr>
          <p:cNvSpPr txBox="1"/>
          <p:nvPr/>
        </p:nvSpPr>
        <p:spPr>
          <a:xfrm>
            <a:off x="1067020" y="166029"/>
            <a:ext cx="9237761" cy="830997"/>
          </a:xfrm>
          <a:prstGeom prst="rect">
            <a:avLst/>
          </a:prstGeom>
          <a:noFill/>
        </p:spPr>
        <p:txBody>
          <a:bodyPr wrap="square" rtlCol="0">
            <a:spAutoFit/>
          </a:bodyPr>
          <a:lstStyle/>
          <a:p>
            <a:r>
              <a:rPr lang="nl-NL" sz="4800" dirty="0">
                <a:solidFill>
                  <a:srgbClr val="404040"/>
                </a:solidFill>
                <a:latin typeface="Tw Cen MT Condensed" panose="020B0606020104020203" pitchFamily="34" charset="0"/>
              </a:rPr>
              <a:t>DE CHALLENGE</a:t>
            </a:r>
          </a:p>
        </p:txBody>
      </p:sp>
      <p:sp>
        <p:nvSpPr>
          <p:cNvPr id="9" name="Shape 95">
            <a:extLst>
              <a:ext uri="{FF2B5EF4-FFF2-40B4-BE49-F238E27FC236}">
                <a16:creationId xmlns:a16="http://schemas.microsoft.com/office/drawing/2014/main" id="{A0A2B0A4-3608-4929-9AC2-D13D47ECAAC9}"/>
              </a:ext>
            </a:extLst>
          </p:cNvPr>
          <p:cNvSpPr txBox="1"/>
          <p:nvPr/>
        </p:nvSpPr>
        <p:spPr>
          <a:xfrm>
            <a:off x="414525" y="1528507"/>
            <a:ext cx="11561587" cy="3042227"/>
          </a:xfrm>
          <a:prstGeom prst="rect">
            <a:avLst/>
          </a:prstGeom>
          <a:noFill/>
          <a:ln>
            <a:noFill/>
          </a:ln>
        </p:spPr>
        <p:txBody>
          <a:bodyPr lIns="91425" tIns="91425" rIns="91425" bIns="91425" anchor="ctr" anchorCtr="0">
            <a:noAutofit/>
          </a:bodyPr>
          <a:lstStyle/>
          <a:p>
            <a:pPr lvl="0" algn="ctr"/>
            <a:r>
              <a:rPr lang="nl-NL" sz="3000" dirty="0">
                <a:solidFill>
                  <a:srgbClr val="434343"/>
                </a:solidFill>
                <a:latin typeface="Montserrat"/>
                <a:ea typeface="Montserrat"/>
                <a:cs typeface="Montserrat"/>
                <a:sym typeface="Montserrat"/>
              </a:rPr>
              <a:t>Bedenk een mogelijk oplossing om de installaties </a:t>
            </a:r>
            <a:r>
              <a:rPr lang="nl-NL" sz="3000" b="1" dirty="0">
                <a:solidFill>
                  <a:srgbClr val="434343"/>
                </a:solidFill>
                <a:latin typeface="Montserrat"/>
                <a:ea typeface="Montserrat"/>
                <a:cs typeface="Montserrat"/>
                <a:sym typeface="Montserrat"/>
              </a:rPr>
              <a:t>los te koppelen </a:t>
            </a:r>
            <a:r>
              <a:rPr lang="nl-NL" sz="3000" dirty="0">
                <a:solidFill>
                  <a:srgbClr val="434343"/>
                </a:solidFill>
                <a:latin typeface="Montserrat"/>
                <a:ea typeface="Montserrat"/>
                <a:cs typeface="Montserrat"/>
                <a:sym typeface="Montserrat"/>
              </a:rPr>
              <a:t>van het bouwkundige en deze als </a:t>
            </a:r>
            <a:r>
              <a:rPr lang="nl-NL" sz="3000" b="1" dirty="0">
                <a:solidFill>
                  <a:srgbClr val="434343"/>
                </a:solidFill>
                <a:latin typeface="Montserrat"/>
                <a:ea typeface="Montserrat"/>
                <a:cs typeface="Montserrat"/>
                <a:sym typeface="Montserrat"/>
              </a:rPr>
              <a:t>modules</a:t>
            </a:r>
            <a:r>
              <a:rPr lang="nl-NL" sz="3000" dirty="0">
                <a:solidFill>
                  <a:srgbClr val="434343"/>
                </a:solidFill>
                <a:latin typeface="Montserrat"/>
                <a:ea typeface="Montserrat"/>
                <a:cs typeface="Montserrat"/>
                <a:sym typeface="Montserrat"/>
              </a:rPr>
              <a:t> in het gebouw te integreren. </a:t>
            </a:r>
          </a:p>
        </p:txBody>
      </p:sp>
      <p:pic>
        <p:nvPicPr>
          <p:cNvPr id="10" name="Picture 2" descr="Denkwolkje">
            <a:extLst>
              <a:ext uri="{FF2B5EF4-FFF2-40B4-BE49-F238E27FC236}">
                <a16:creationId xmlns:a16="http://schemas.microsoft.com/office/drawing/2014/main" id="{4F773AD6-7633-4F1B-A290-3587B2E7E45A}"/>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auto">
          <a:xfrm>
            <a:off x="414525" y="332957"/>
            <a:ext cx="547002" cy="547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846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erelateerde afbeelding">
            <a:extLst>
              <a:ext uri="{FF2B5EF4-FFF2-40B4-BE49-F238E27FC236}">
                <a16:creationId xmlns:a16="http://schemas.microsoft.com/office/drawing/2014/main" id="{1AD2F3EC-AD19-49DB-A37E-AAB463F0E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8331" y="230188"/>
            <a:ext cx="3107781" cy="65707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a:extLst>
              <a:ext uri="{FF2B5EF4-FFF2-40B4-BE49-F238E27FC236}">
                <a16:creationId xmlns:a16="http://schemas.microsoft.com/office/drawing/2014/main" id="{AC6F05D0-22A7-4C30-8BAA-C4B22983354D}"/>
              </a:ext>
            </a:extLst>
          </p:cNvPr>
          <p:cNvSpPr/>
          <p:nvPr/>
        </p:nvSpPr>
        <p:spPr>
          <a:xfrm>
            <a:off x="309033" y="230334"/>
            <a:ext cx="757987" cy="702389"/>
          </a:xfrm>
          <a:prstGeom prst="rect">
            <a:avLst/>
          </a:prstGeom>
          <a:solidFill>
            <a:srgbClr val="007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6" name="Tekstvak 5">
            <a:extLst>
              <a:ext uri="{FF2B5EF4-FFF2-40B4-BE49-F238E27FC236}">
                <a16:creationId xmlns:a16="http://schemas.microsoft.com/office/drawing/2014/main" id="{257B8917-9D72-41BC-A848-31BF0DAA045A}"/>
              </a:ext>
            </a:extLst>
          </p:cNvPr>
          <p:cNvSpPr txBox="1"/>
          <p:nvPr/>
        </p:nvSpPr>
        <p:spPr>
          <a:xfrm>
            <a:off x="1067020" y="166029"/>
            <a:ext cx="9237761" cy="830997"/>
          </a:xfrm>
          <a:prstGeom prst="rect">
            <a:avLst/>
          </a:prstGeom>
          <a:noFill/>
        </p:spPr>
        <p:txBody>
          <a:bodyPr wrap="square" rtlCol="0">
            <a:spAutoFit/>
          </a:bodyPr>
          <a:lstStyle/>
          <a:p>
            <a:r>
              <a:rPr lang="nl-NL" sz="4800" dirty="0">
                <a:solidFill>
                  <a:srgbClr val="404040"/>
                </a:solidFill>
                <a:latin typeface="Tw Cen MT Condensed" panose="020B0606020104020203" pitchFamily="34" charset="0"/>
              </a:rPr>
              <a:t>DE CHALLENGE </a:t>
            </a:r>
          </a:p>
        </p:txBody>
      </p:sp>
      <p:pic>
        <p:nvPicPr>
          <p:cNvPr id="7" name="Picture 2" descr="Denkwolkje">
            <a:extLst>
              <a:ext uri="{FF2B5EF4-FFF2-40B4-BE49-F238E27FC236}">
                <a16:creationId xmlns:a16="http://schemas.microsoft.com/office/drawing/2014/main" id="{DA16FEAE-F35F-4D91-9666-18A6332EB30E}"/>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auto">
          <a:xfrm>
            <a:off x="414525" y="308027"/>
            <a:ext cx="547002" cy="547002"/>
          </a:xfrm>
          <a:prstGeom prst="rect">
            <a:avLst/>
          </a:prstGeom>
          <a:noFill/>
          <a:extLst>
            <a:ext uri="{909E8E84-426E-40DD-AFC4-6F175D3DCCD1}">
              <a14:hiddenFill xmlns:a14="http://schemas.microsoft.com/office/drawing/2010/main">
                <a:solidFill>
                  <a:srgbClr val="FFFFFF"/>
                </a:solidFill>
              </a14:hiddenFill>
            </a:ext>
          </a:extLst>
        </p:spPr>
      </p:pic>
      <p:sp>
        <p:nvSpPr>
          <p:cNvPr id="8" name="Shape 95">
            <a:extLst>
              <a:ext uri="{FF2B5EF4-FFF2-40B4-BE49-F238E27FC236}">
                <a16:creationId xmlns:a16="http://schemas.microsoft.com/office/drawing/2014/main" id="{52448524-27C8-4D74-8746-EC91AAB969BB}"/>
              </a:ext>
            </a:extLst>
          </p:cNvPr>
          <p:cNvSpPr txBox="1"/>
          <p:nvPr/>
        </p:nvSpPr>
        <p:spPr>
          <a:xfrm>
            <a:off x="414525" y="1707572"/>
            <a:ext cx="5644963" cy="4842401"/>
          </a:xfrm>
          <a:prstGeom prst="rect">
            <a:avLst/>
          </a:prstGeom>
          <a:noFill/>
          <a:ln>
            <a:noFill/>
          </a:ln>
        </p:spPr>
        <p:txBody>
          <a:bodyPr lIns="91425" tIns="91425" rIns="91425" bIns="91425" anchor="ctr" anchorCtr="0">
            <a:noAutofit/>
          </a:bodyPr>
          <a:lstStyle/>
          <a:p>
            <a:pPr lvl="0"/>
            <a:r>
              <a:rPr lang="nl-NL" sz="3000" dirty="0">
                <a:solidFill>
                  <a:srgbClr val="434343"/>
                </a:solidFill>
                <a:latin typeface="Montserrat"/>
                <a:ea typeface="Montserrat"/>
                <a:cs typeface="Montserrat"/>
                <a:sym typeface="Montserrat"/>
              </a:rPr>
              <a:t>Bedenk een </a:t>
            </a:r>
            <a:r>
              <a:rPr lang="nl-NL" sz="3000" b="1" dirty="0">
                <a:solidFill>
                  <a:srgbClr val="434343"/>
                </a:solidFill>
                <a:latin typeface="Montserrat"/>
                <a:ea typeface="Montserrat"/>
                <a:cs typeface="Montserrat"/>
                <a:sym typeface="Montserrat"/>
              </a:rPr>
              <a:t>modulair</a:t>
            </a:r>
            <a:r>
              <a:rPr lang="nl-NL" sz="3000" dirty="0">
                <a:solidFill>
                  <a:srgbClr val="434343"/>
                </a:solidFill>
                <a:latin typeface="Montserrat"/>
                <a:ea typeface="Montserrat"/>
                <a:cs typeface="Montserrat"/>
                <a:sym typeface="Montserrat"/>
              </a:rPr>
              <a:t> </a:t>
            </a:r>
            <a:r>
              <a:rPr lang="nl-NL" sz="3000" b="1" dirty="0">
                <a:solidFill>
                  <a:srgbClr val="434343"/>
                </a:solidFill>
                <a:latin typeface="Montserrat"/>
                <a:ea typeface="Montserrat"/>
                <a:cs typeface="Montserrat"/>
                <a:sym typeface="Montserrat"/>
              </a:rPr>
              <a:t>installatiesysteem</a:t>
            </a:r>
            <a:r>
              <a:rPr lang="nl-NL" sz="3000" dirty="0">
                <a:solidFill>
                  <a:srgbClr val="434343"/>
                </a:solidFill>
                <a:latin typeface="Montserrat"/>
                <a:ea typeface="Montserrat"/>
                <a:cs typeface="Montserrat"/>
                <a:sym typeface="Montserrat"/>
              </a:rPr>
              <a:t> dat geschikt is voor woningbouw. </a:t>
            </a:r>
          </a:p>
          <a:p>
            <a:pPr lvl="0"/>
            <a:endParaRPr lang="nl-NL" sz="3000" dirty="0">
              <a:solidFill>
                <a:srgbClr val="434343"/>
              </a:solidFill>
              <a:latin typeface="Montserrat"/>
              <a:ea typeface="Montserrat"/>
              <a:cs typeface="Montserrat"/>
              <a:sym typeface="Montserrat"/>
            </a:endParaRPr>
          </a:p>
          <a:p>
            <a:pPr lvl="0"/>
            <a:r>
              <a:rPr lang="nl-NL" sz="3000" dirty="0">
                <a:solidFill>
                  <a:srgbClr val="434343"/>
                </a:solidFill>
                <a:latin typeface="Montserrat"/>
                <a:ea typeface="Montserrat"/>
                <a:cs typeface="Montserrat"/>
                <a:sym typeface="Montserrat"/>
              </a:rPr>
              <a:t>Installaties</a:t>
            </a:r>
          </a:p>
          <a:p>
            <a:pPr marL="457200" lvl="0" indent="-457200">
              <a:buFontTx/>
              <a:buChar char="-"/>
            </a:pPr>
            <a:r>
              <a:rPr lang="nl-NL" sz="3000" dirty="0">
                <a:solidFill>
                  <a:srgbClr val="434343"/>
                </a:solidFill>
                <a:latin typeface="Montserrat"/>
                <a:ea typeface="Montserrat"/>
                <a:cs typeface="Montserrat"/>
                <a:sym typeface="Montserrat"/>
              </a:rPr>
              <a:t>Ventilatie</a:t>
            </a:r>
          </a:p>
          <a:p>
            <a:pPr marL="457200" lvl="0" indent="-457200">
              <a:buFontTx/>
              <a:buChar char="-"/>
            </a:pPr>
            <a:r>
              <a:rPr lang="nl-NL" sz="3000" dirty="0">
                <a:solidFill>
                  <a:srgbClr val="434343"/>
                </a:solidFill>
                <a:latin typeface="Montserrat"/>
                <a:ea typeface="Montserrat"/>
                <a:cs typeface="Montserrat"/>
                <a:sym typeface="Montserrat"/>
              </a:rPr>
              <a:t>Verwarming </a:t>
            </a:r>
          </a:p>
          <a:p>
            <a:pPr marL="457200" lvl="0" indent="-457200">
              <a:buFontTx/>
              <a:buChar char="-"/>
            </a:pPr>
            <a:r>
              <a:rPr lang="nl-NL" sz="3000" dirty="0">
                <a:solidFill>
                  <a:srgbClr val="434343"/>
                </a:solidFill>
                <a:latin typeface="Montserrat"/>
                <a:ea typeface="Montserrat"/>
                <a:cs typeface="Montserrat"/>
                <a:sym typeface="Montserrat"/>
              </a:rPr>
              <a:t>Warmtapwater</a:t>
            </a:r>
          </a:p>
          <a:p>
            <a:pPr marL="457200" lvl="0" indent="-457200">
              <a:buFontTx/>
              <a:buChar char="-"/>
            </a:pPr>
            <a:r>
              <a:rPr lang="nl-NL" sz="3000" dirty="0">
                <a:solidFill>
                  <a:srgbClr val="434343"/>
                </a:solidFill>
                <a:latin typeface="Montserrat"/>
                <a:ea typeface="Montserrat"/>
                <a:cs typeface="Montserrat"/>
                <a:sym typeface="Montserrat"/>
              </a:rPr>
              <a:t>PV-panelen</a:t>
            </a:r>
          </a:p>
          <a:p>
            <a:pPr lvl="0"/>
            <a:endParaRPr lang="nl-NL" sz="3000" dirty="0">
              <a:solidFill>
                <a:srgbClr val="434343"/>
              </a:solidFill>
              <a:latin typeface="Montserrat"/>
              <a:ea typeface="Montserrat"/>
              <a:cs typeface="Montserrat"/>
              <a:sym typeface="Montserrat"/>
            </a:endParaRPr>
          </a:p>
        </p:txBody>
      </p:sp>
      <p:pic>
        <p:nvPicPr>
          <p:cNvPr id="2" name="Afbeelding 1">
            <a:extLst>
              <a:ext uri="{FF2B5EF4-FFF2-40B4-BE49-F238E27FC236}">
                <a16:creationId xmlns:a16="http://schemas.microsoft.com/office/drawing/2014/main" id="{2AAC5E6D-D3CF-43B4-B8E7-98513BC1739F}"/>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059488" y="1771875"/>
            <a:ext cx="5916624" cy="4534948"/>
          </a:xfrm>
          <a:prstGeom prst="rect">
            <a:avLst/>
          </a:prstGeom>
        </p:spPr>
      </p:pic>
    </p:spTree>
    <p:extLst>
      <p:ext uri="{BB962C8B-B14F-4D97-AF65-F5344CB8AC3E}">
        <p14:creationId xmlns:p14="http://schemas.microsoft.com/office/powerpoint/2010/main" val="718343041"/>
      </p:ext>
    </p:extLst>
  </p:cSld>
  <p:clrMapOvr>
    <a:masterClrMapping/>
  </p:clrMapOvr>
</p:sld>
</file>

<file path=ppt/theme/theme1.xml><?xml version="1.0" encoding="utf-8"?>
<a:theme xmlns:a="http://schemas.openxmlformats.org/drawingml/2006/main" name="Kantoorthema">
  <a:themeElements>
    <a:clrScheme name="Schrijvers">
      <a:dk1>
        <a:srgbClr val="BFBFBF"/>
      </a:dk1>
      <a:lt1>
        <a:srgbClr val="D8D8D8"/>
      </a:lt1>
      <a:dk2>
        <a:srgbClr val="595959"/>
      </a:dk2>
      <a:lt2>
        <a:srgbClr val="E7E6E6"/>
      </a:lt2>
      <a:accent1>
        <a:srgbClr val="037A98"/>
      </a:accent1>
      <a:accent2>
        <a:srgbClr val="037A98"/>
      </a:accent2>
      <a:accent3>
        <a:srgbClr val="A5A5A5"/>
      </a:accent3>
      <a:accent4>
        <a:srgbClr val="037A98"/>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TotalTime>
  <Words>720</Words>
  <Application>Microsoft Office PowerPoint</Application>
  <PresentationFormat>Breedbeeld</PresentationFormat>
  <Paragraphs>90</Paragraphs>
  <Slides>11</Slides>
  <Notes>9</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11</vt:i4>
      </vt:variant>
    </vt:vector>
  </HeadingPairs>
  <TitlesOfParts>
    <vt:vector size="19" baseType="lpstr">
      <vt:lpstr>Arial</vt:lpstr>
      <vt:lpstr>Calibri</vt:lpstr>
      <vt:lpstr>Calibri Light</vt:lpstr>
      <vt:lpstr>Montserrat</vt:lpstr>
      <vt:lpstr>Questrial</vt:lpstr>
      <vt:lpstr>Tw Cen MT Condensed</vt:lpstr>
      <vt:lpstr>Verdana</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Christina Randjiet-Singh</dc:creator>
  <cp:lastModifiedBy>Christina Randjiet-Singh</cp:lastModifiedBy>
  <cp:revision>13</cp:revision>
  <dcterms:created xsi:type="dcterms:W3CDTF">2017-12-05T08:44:26Z</dcterms:created>
  <dcterms:modified xsi:type="dcterms:W3CDTF">2017-12-06T10:48:29Z</dcterms:modified>
</cp:coreProperties>
</file>